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38"/>
  </p:notesMasterIdLst>
  <p:sldIdLst>
    <p:sldId id="337" r:id="rId4"/>
    <p:sldId id="369" r:id="rId5"/>
    <p:sldId id="368" r:id="rId6"/>
    <p:sldId id="306" r:id="rId7"/>
    <p:sldId id="345" r:id="rId8"/>
    <p:sldId id="347" r:id="rId9"/>
    <p:sldId id="348" r:id="rId10"/>
    <p:sldId id="349" r:id="rId11"/>
    <p:sldId id="350" r:id="rId12"/>
    <p:sldId id="351" r:id="rId13"/>
    <p:sldId id="356" r:id="rId14"/>
    <p:sldId id="352" r:id="rId15"/>
    <p:sldId id="357" r:id="rId16"/>
    <p:sldId id="353" r:id="rId17"/>
    <p:sldId id="358" r:id="rId18"/>
    <p:sldId id="354" r:id="rId19"/>
    <p:sldId id="360" r:id="rId20"/>
    <p:sldId id="355" r:id="rId21"/>
    <p:sldId id="359" r:id="rId22"/>
    <p:sldId id="361" r:id="rId23"/>
    <p:sldId id="362" r:id="rId24"/>
    <p:sldId id="363" r:id="rId25"/>
    <p:sldId id="338" r:id="rId26"/>
    <p:sldId id="365" r:id="rId27"/>
    <p:sldId id="366" r:id="rId28"/>
    <p:sldId id="370" r:id="rId29"/>
    <p:sldId id="339" r:id="rId30"/>
    <p:sldId id="375" r:id="rId31"/>
    <p:sldId id="340" r:id="rId32"/>
    <p:sldId id="342" r:id="rId33"/>
    <p:sldId id="293" r:id="rId34"/>
    <p:sldId id="321" r:id="rId35"/>
    <p:sldId id="376" r:id="rId36"/>
    <p:sldId id="3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=""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8EB4E3"/>
    <a:srgbClr val="2C2F45"/>
    <a:srgbClr val="07A39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6196" autoAdjust="0"/>
  </p:normalViewPr>
  <p:slideViewPr>
    <p:cSldViewPr snapToGrid="0" showGuides="1">
      <p:cViewPr varScale="1">
        <p:scale>
          <a:sx n="74" d="100"/>
          <a:sy n="74" d="100"/>
        </p:scale>
        <p:origin x="-498" y="-9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E039B-25E4-4A34-A592-8263535629BC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A6995-277D-4C47-B075-AD85F466D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1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87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2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="" xmlns:a16="http://schemas.microsoft.com/office/drawing/2014/main" id="{9AAB0D72-EF64-4427-BF41-BE766B3F0590}"/>
              </a:ext>
            </a:extLst>
          </p:cNvPr>
          <p:cNvSpPr>
            <a:spLocks/>
          </p:cNvSpPr>
          <p:nvPr userDrawn="1"/>
        </p:nvSpPr>
        <p:spPr bwMode="auto">
          <a:xfrm>
            <a:off x="-8316" y="1423107"/>
            <a:ext cx="12208633" cy="5434893"/>
          </a:xfrm>
          <a:custGeom>
            <a:avLst/>
            <a:gdLst>
              <a:gd name="connsiteX0" fmla="*/ 7143321 w 12208633"/>
              <a:gd name="connsiteY0" fmla="*/ 892474 h 5434893"/>
              <a:gd name="connsiteX1" fmla="*/ 7143335 w 12208633"/>
              <a:gd name="connsiteY1" fmla="*/ 895416 h 5434893"/>
              <a:gd name="connsiteX2" fmla="*/ 7147277 w 12208633"/>
              <a:gd name="connsiteY2" fmla="*/ 895507 h 5434893"/>
              <a:gd name="connsiteX3" fmla="*/ 7147099 w 12208633"/>
              <a:gd name="connsiteY3" fmla="*/ 892474 h 5434893"/>
              <a:gd name="connsiteX4" fmla="*/ 6355163 w 12208633"/>
              <a:gd name="connsiteY4" fmla="*/ 727493 h 5434893"/>
              <a:gd name="connsiteX5" fmla="*/ 6355358 w 12208633"/>
              <a:gd name="connsiteY5" fmla="*/ 727687 h 5434893"/>
              <a:gd name="connsiteX6" fmla="*/ 6354969 w 12208633"/>
              <a:gd name="connsiteY6" fmla="*/ 727687 h 5434893"/>
              <a:gd name="connsiteX7" fmla="*/ 6354969 w 12208633"/>
              <a:gd name="connsiteY7" fmla="*/ 728075 h 5434893"/>
              <a:gd name="connsiteX8" fmla="*/ 6355358 w 12208633"/>
              <a:gd name="connsiteY8" fmla="*/ 727687 h 5434893"/>
              <a:gd name="connsiteX9" fmla="*/ 6355552 w 12208633"/>
              <a:gd name="connsiteY9" fmla="*/ 727493 h 5434893"/>
              <a:gd name="connsiteX10" fmla="*/ 6355163 w 12208633"/>
              <a:gd name="connsiteY10" fmla="*/ 727493 h 5434893"/>
              <a:gd name="connsiteX11" fmla="*/ 8604691 w 12208633"/>
              <a:gd name="connsiteY11" fmla="*/ 725788 h 5434893"/>
              <a:gd name="connsiteX12" fmla="*/ 8591193 w 12208633"/>
              <a:gd name="connsiteY12" fmla="*/ 738248 h 5434893"/>
              <a:gd name="connsiteX13" fmla="*/ 8590674 w 12208633"/>
              <a:gd name="connsiteY13" fmla="*/ 889843 h 5434893"/>
              <a:gd name="connsiteX14" fmla="*/ 8603653 w 12208633"/>
              <a:gd name="connsiteY14" fmla="*/ 903341 h 5434893"/>
              <a:gd name="connsiteX15" fmla="*/ 8616632 w 12208633"/>
              <a:gd name="connsiteY15" fmla="*/ 889843 h 5434893"/>
              <a:gd name="connsiteX16" fmla="*/ 8616632 w 12208633"/>
              <a:gd name="connsiteY16" fmla="*/ 815603 h 5434893"/>
              <a:gd name="connsiteX17" fmla="*/ 8616632 w 12208633"/>
              <a:gd name="connsiteY17" fmla="*/ 738767 h 5434893"/>
              <a:gd name="connsiteX18" fmla="*/ 8604691 w 12208633"/>
              <a:gd name="connsiteY18" fmla="*/ 725788 h 5434893"/>
              <a:gd name="connsiteX19" fmla="*/ 8744865 w 12208633"/>
              <a:gd name="connsiteY19" fmla="*/ 683217 h 5434893"/>
              <a:gd name="connsiteX20" fmla="*/ 8735001 w 12208633"/>
              <a:gd name="connsiteY20" fmla="*/ 694119 h 5434893"/>
              <a:gd name="connsiteX21" fmla="*/ 8735520 w 12208633"/>
              <a:gd name="connsiteY21" fmla="*/ 892439 h 5434893"/>
              <a:gd name="connsiteX22" fmla="*/ 8746422 w 12208633"/>
              <a:gd name="connsiteY22" fmla="*/ 903341 h 5434893"/>
              <a:gd name="connsiteX23" fmla="*/ 8787436 w 12208633"/>
              <a:gd name="connsiteY23" fmla="*/ 903341 h 5434893"/>
              <a:gd name="connsiteX24" fmla="*/ 8801454 w 12208633"/>
              <a:gd name="connsiteY24" fmla="*/ 889324 h 5434893"/>
              <a:gd name="connsiteX25" fmla="*/ 8801454 w 12208633"/>
              <a:gd name="connsiteY25" fmla="*/ 818718 h 5434893"/>
              <a:gd name="connsiteX26" fmla="*/ 8807164 w 12208633"/>
              <a:gd name="connsiteY26" fmla="*/ 805739 h 5434893"/>
              <a:gd name="connsiteX27" fmla="*/ 8822739 w 12208633"/>
              <a:gd name="connsiteY27" fmla="*/ 781857 h 5434893"/>
              <a:gd name="connsiteX28" fmla="*/ 8811317 w 12208633"/>
              <a:gd name="connsiteY28" fmla="*/ 771474 h 5434893"/>
              <a:gd name="connsiteX29" fmla="*/ 8773938 w 12208633"/>
              <a:gd name="connsiteY29" fmla="*/ 771474 h 5434893"/>
              <a:gd name="connsiteX30" fmla="*/ 8756286 w 12208633"/>
              <a:gd name="connsiteY30" fmla="*/ 754342 h 5434893"/>
              <a:gd name="connsiteX31" fmla="*/ 8756286 w 12208633"/>
              <a:gd name="connsiteY31" fmla="*/ 725269 h 5434893"/>
              <a:gd name="connsiteX32" fmla="*/ 8755767 w 12208633"/>
              <a:gd name="connsiteY32" fmla="*/ 725269 h 5434893"/>
              <a:gd name="connsiteX33" fmla="*/ 8755767 w 12208633"/>
              <a:gd name="connsiteY33" fmla="*/ 694638 h 5434893"/>
              <a:gd name="connsiteX34" fmla="*/ 8744865 w 12208633"/>
              <a:gd name="connsiteY34" fmla="*/ 683217 h 5434893"/>
              <a:gd name="connsiteX35" fmla="*/ 5999516 w 12208633"/>
              <a:gd name="connsiteY35" fmla="*/ 672943 h 5434893"/>
              <a:gd name="connsiteX36" fmla="*/ 5999516 w 12208633"/>
              <a:gd name="connsiteY36" fmla="*/ 672950 h 5434893"/>
              <a:gd name="connsiteX37" fmla="*/ 6106191 w 12208633"/>
              <a:gd name="connsiteY37" fmla="*/ 672950 h 5434893"/>
              <a:gd name="connsiteX38" fmla="*/ 6106226 w 12208633"/>
              <a:gd name="connsiteY38" fmla="*/ 672943 h 5434893"/>
              <a:gd name="connsiteX39" fmla="*/ 6103287 w 12208633"/>
              <a:gd name="connsiteY39" fmla="*/ 672943 h 5434893"/>
              <a:gd name="connsiteX40" fmla="*/ 6095614 w 12208633"/>
              <a:gd name="connsiteY40" fmla="*/ 672943 h 5434893"/>
              <a:gd name="connsiteX41" fmla="*/ 5844017 w 12208633"/>
              <a:gd name="connsiteY41" fmla="*/ 672943 h 5434893"/>
              <a:gd name="connsiteX42" fmla="*/ 5844017 w 12208633"/>
              <a:gd name="connsiteY42" fmla="*/ 672950 h 5434893"/>
              <a:gd name="connsiteX43" fmla="*/ 5950885 w 12208633"/>
              <a:gd name="connsiteY43" fmla="*/ 672950 h 5434893"/>
              <a:gd name="connsiteX44" fmla="*/ 5950920 w 12208633"/>
              <a:gd name="connsiteY44" fmla="*/ 672943 h 5434893"/>
              <a:gd name="connsiteX45" fmla="*/ 5947738 w 12208633"/>
              <a:gd name="connsiteY45" fmla="*/ 672943 h 5434893"/>
              <a:gd name="connsiteX46" fmla="*/ 5940066 w 12208633"/>
              <a:gd name="connsiteY46" fmla="*/ 672943 h 5434893"/>
              <a:gd name="connsiteX47" fmla="*/ 2661207 w 12208633"/>
              <a:gd name="connsiteY47" fmla="*/ 578320 h 5434893"/>
              <a:gd name="connsiteX48" fmla="*/ 2649387 w 12208633"/>
              <a:gd name="connsiteY48" fmla="*/ 591167 h 5434893"/>
              <a:gd name="connsiteX49" fmla="*/ 2649387 w 12208633"/>
              <a:gd name="connsiteY49" fmla="*/ 660718 h 5434893"/>
              <a:gd name="connsiteX50" fmla="*/ 2661207 w 12208633"/>
              <a:gd name="connsiteY50" fmla="*/ 660966 h 5434893"/>
              <a:gd name="connsiteX51" fmla="*/ 2661207 w 12208633"/>
              <a:gd name="connsiteY51" fmla="*/ 612643 h 5434893"/>
              <a:gd name="connsiteX52" fmla="*/ 2521154 w 12208633"/>
              <a:gd name="connsiteY52" fmla="*/ 535617 h 5434893"/>
              <a:gd name="connsiteX53" fmla="*/ 2510252 w 12208633"/>
              <a:gd name="connsiteY53" fmla="*/ 547038 h 5434893"/>
              <a:gd name="connsiteX54" fmla="*/ 2510252 w 12208633"/>
              <a:gd name="connsiteY54" fmla="*/ 577669 h 5434893"/>
              <a:gd name="connsiteX55" fmla="*/ 2509733 w 12208633"/>
              <a:gd name="connsiteY55" fmla="*/ 577669 h 5434893"/>
              <a:gd name="connsiteX56" fmla="*/ 2509733 w 12208633"/>
              <a:gd name="connsiteY56" fmla="*/ 606742 h 5434893"/>
              <a:gd name="connsiteX57" fmla="*/ 2492081 w 12208633"/>
              <a:gd name="connsiteY57" fmla="*/ 623874 h 5434893"/>
              <a:gd name="connsiteX58" fmla="*/ 2454702 w 12208633"/>
              <a:gd name="connsiteY58" fmla="*/ 623874 h 5434893"/>
              <a:gd name="connsiteX59" fmla="*/ 2443280 w 12208633"/>
              <a:gd name="connsiteY59" fmla="*/ 634257 h 5434893"/>
              <a:gd name="connsiteX60" fmla="*/ 2458855 w 12208633"/>
              <a:gd name="connsiteY60" fmla="*/ 658139 h 5434893"/>
              <a:gd name="connsiteX61" fmla="*/ 2464565 w 12208633"/>
              <a:gd name="connsiteY61" fmla="*/ 671118 h 5434893"/>
              <a:gd name="connsiteX62" fmla="*/ 2464565 w 12208633"/>
              <a:gd name="connsiteY62" fmla="*/ 735104 h 5434893"/>
              <a:gd name="connsiteX63" fmla="*/ 2530525 w 12208633"/>
              <a:gd name="connsiteY63" fmla="*/ 735104 h 5434893"/>
              <a:gd name="connsiteX64" fmla="*/ 2531018 w 12208633"/>
              <a:gd name="connsiteY64" fmla="*/ 546519 h 5434893"/>
              <a:gd name="connsiteX65" fmla="*/ 2521154 w 12208633"/>
              <a:gd name="connsiteY65" fmla="*/ 535617 h 5434893"/>
              <a:gd name="connsiteX66" fmla="*/ 8701774 w 12208633"/>
              <a:gd name="connsiteY66" fmla="*/ 534218 h 5434893"/>
              <a:gd name="connsiteX67" fmla="*/ 8688276 w 12208633"/>
              <a:gd name="connsiteY67" fmla="*/ 540967 h 5434893"/>
              <a:gd name="connsiteX68" fmla="*/ 8695025 w 12208633"/>
              <a:gd name="connsiteY68" fmla="*/ 567963 h 5434893"/>
              <a:gd name="connsiteX69" fmla="*/ 8735520 w 12208633"/>
              <a:gd name="connsiteY69" fmla="*/ 637012 h 5434893"/>
              <a:gd name="connsiteX70" fmla="*/ 8760440 w 12208633"/>
              <a:gd name="connsiteY70" fmla="*/ 664008 h 5434893"/>
              <a:gd name="connsiteX71" fmla="*/ 8767189 w 12208633"/>
              <a:gd name="connsiteY71" fmla="*/ 664527 h 5434893"/>
              <a:gd name="connsiteX72" fmla="*/ 8776534 w 12208633"/>
              <a:gd name="connsiteY72" fmla="*/ 675429 h 5434893"/>
              <a:gd name="connsiteX73" fmla="*/ 8776014 w 12208633"/>
              <a:gd name="connsiteY73" fmla="*/ 724750 h 5434893"/>
              <a:gd name="connsiteX74" fmla="*/ 8799896 w 12208633"/>
              <a:gd name="connsiteY74" fmla="*/ 750708 h 5434893"/>
              <a:gd name="connsiteX75" fmla="*/ 8804049 w 12208633"/>
              <a:gd name="connsiteY75" fmla="*/ 751227 h 5434893"/>
              <a:gd name="connsiteX76" fmla="*/ 8822739 w 12208633"/>
              <a:gd name="connsiteY76" fmla="*/ 740324 h 5434893"/>
              <a:gd name="connsiteX77" fmla="*/ 8806645 w 12208633"/>
              <a:gd name="connsiteY77" fmla="*/ 712809 h 5434893"/>
              <a:gd name="connsiteX78" fmla="*/ 8785359 w 12208633"/>
              <a:gd name="connsiteY78" fmla="*/ 691004 h 5434893"/>
              <a:gd name="connsiteX79" fmla="*/ 8785359 w 12208633"/>
              <a:gd name="connsiteY79" fmla="*/ 620399 h 5434893"/>
              <a:gd name="connsiteX80" fmla="*/ 8784840 w 12208633"/>
              <a:gd name="connsiteY80" fmla="*/ 620399 h 5434893"/>
              <a:gd name="connsiteX81" fmla="*/ 8784840 w 12208633"/>
              <a:gd name="connsiteY81" fmla="*/ 548755 h 5434893"/>
              <a:gd name="connsiteX82" fmla="*/ 8770823 w 12208633"/>
              <a:gd name="connsiteY82" fmla="*/ 534218 h 5434893"/>
              <a:gd name="connsiteX83" fmla="*/ 8701774 w 12208633"/>
              <a:gd name="connsiteY83" fmla="*/ 534218 h 5434893"/>
              <a:gd name="connsiteX84" fmla="*/ 7932693 w 12208633"/>
              <a:gd name="connsiteY84" fmla="*/ 518578 h 5434893"/>
              <a:gd name="connsiteX85" fmla="*/ 7932378 w 12208633"/>
              <a:gd name="connsiteY85" fmla="*/ 519208 h 5434893"/>
              <a:gd name="connsiteX86" fmla="*/ 7932693 w 12208633"/>
              <a:gd name="connsiteY86" fmla="*/ 519208 h 5434893"/>
              <a:gd name="connsiteX87" fmla="*/ 7932693 w 12208633"/>
              <a:gd name="connsiteY87" fmla="*/ 518578 h 5434893"/>
              <a:gd name="connsiteX88" fmla="*/ 7991282 w 12208633"/>
              <a:gd name="connsiteY88" fmla="*/ 518263 h 5434893"/>
              <a:gd name="connsiteX89" fmla="*/ 7991282 w 12208633"/>
              <a:gd name="connsiteY89" fmla="*/ 518892 h 5434893"/>
              <a:gd name="connsiteX90" fmla="*/ 7991597 w 12208633"/>
              <a:gd name="connsiteY90" fmla="*/ 518892 h 5434893"/>
              <a:gd name="connsiteX91" fmla="*/ 7991282 w 12208633"/>
              <a:gd name="connsiteY91" fmla="*/ 518263 h 5434893"/>
              <a:gd name="connsiteX92" fmla="*/ 7933323 w 12208633"/>
              <a:gd name="connsiteY92" fmla="*/ 517633 h 5434893"/>
              <a:gd name="connsiteX93" fmla="*/ 7933008 w 12208633"/>
              <a:gd name="connsiteY93" fmla="*/ 518263 h 5434893"/>
              <a:gd name="connsiteX94" fmla="*/ 7933323 w 12208633"/>
              <a:gd name="connsiteY94" fmla="*/ 518263 h 5434893"/>
              <a:gd name="connsiteX95" fmla="*/ 7933323 w 12208633"/>
              <a:gd name="connsiteY95" fmla="*/ 517633 h 5434893"/>
              <a:gd name="connsiteX96" fmla="*/ 9995853 w 12208633"/>
              <a:gd name="connsiteY96" fmla="*/ 483450 h 5434893"/>
              <a:gd name="connsiteX97" fmla="*/ 9995853 w 12208633"/>
              <a:gd name="connsiteY97" fmla="*/ 547260 h 5434893"/>
              <a:gd name="connsiteX98" fmla="*/ 10005688 w 12208633"/>
              <a:gd name="connsiteY98" fmla="*/ 548252 h 5434893"/>
              <a:gd name="connsiteX99" fmla="*/ 10070193 w 12208633"/>
              <a:gd name="connsiteY99" fmla="*/ 627396 h 5434893"/>
              <a:gd name="connsiteX100" fmla="*/ 10070193 w 12208633"/>
              <a:gd name="connsiteY100" fmla="*/ 839288 h 5434893"/>
              <a:gd name="connsiteX101" fmla="*/ 10098404 w 12208633"/>
              <a:gd name="connsiteY101" fmla="*/ 839288 h 5434893"/>
              <a:gd name="connsiteX102" fmla="*/ 10098404 w 12208633"/>
              <a:gd name="connsiteY102" fmla="*/ 483450 h 5434893"/>
              <a:gd name="connsiteX103" fmla="*/ 9781381 w 12208633"/>
              <a:gd name="connsiteY103" fmla="*/ 483450 h 5434893"/>
              <a:gd name="connsiteX104" fmla="*/ 9781381 w 12208633"/>
              <a:gd name="connsiteY104" fmla="*/ 547123 h 5434893"/>
              <a:gd name="connsiteX105" fmla="*/ 9792075 w 12208633"/>
              <a:gd name="connsiteY105" fmla="*/ 548201 h 5434893"/>
              <a:gd name="connsiteX106" fmla="*/ 9856579 w 12208633"/>
              <a:gd name="connsiteY106" fmla="*/ 627345 h 5434893"/>
              <a:gd name="connsiteX107" fmla="*/ 9856579 w 12208633"/>
              <a:gd name="connsiteY107" fmla="*/ 839288 h 5434893"/>
              <a:gd name="connsiteX108" fmla="*/ 9908622 w 12208633"/>
              <a:gd name="connsiteY108" fmla="*/ 839288 h 5434893"/>
              <a:gd name="connsiteX109" fmla="*/ 9908621 w 12208633"/>
              <a:gd name="connsiteY109" fmla="*/ 627396 h 5434893"/>
              <a:gd name="connsiteX110" fmla="*/ 9908622 w 12208633"/>
              <a:gd name="connsiteY110" fmla="*/ 627394 h 5434893"/>
              <a:gd name="connsiteX111" fmla="*/ 9908622 w 12208633"/>
              <a:gd name="connsiteY111" fmla="*/ 620889 h 5434893"/>
              <a:gd name="connsiteX112" fmla="*/ 9909277 w 12208633"/>
              <a:gd name="connsiteY112" fmla="*/ 620889 h 5434893"/>
              <a:gd name="connsiteX113" fmla="*/ 9910263 w 12208633"/>
              <a:gd name="connsiteY113" fmla="*/ 611115 h 5434893"/>
              <a:gd name="connsiteX114" fmla="*/ 9975107 w 12208633"/>
              <a:gd name="connsiteY114" fmla="*/ 547872 h 5434893"/>
              <a:gd name="connsiteX115" fmla="*/ 9975644 w 12208633"/>
              <a:gd name="connsiteY115" fmla="*/ 547825 h 5434893"/>
              <a:gd name="connsiteX116" fmla="*/ 9975644 w 12208633"/>
              <a:gd name="connsiteY116" fmla="*/ 483450 h 5434893"/>
              <a:gd name="connsiteX117" fmla="*/ 4460613 w 12208633"/>
              <a:gd name="connsiteY117" fmla="*/ 410313 h 5434893"/>
              <a:gd name="connsiteX118" fmla="*/ 4460613 w 12208633"/>
              <a:gd name="connsiteY118" fmla="*/ 474688 h 5434893"/>
              <a:gd name="connsiteX119" fmla="*/ 4461150 w 12208633"/>
              <a:gd name="connsiteY119" fmla="*/ 474735 h 5434893"/>
              <a:gd name="connsiteX120" fmla="*/ 4525994 w 12208633"/>
              <a:gd name="connsiteY120" fmla="*/ 537978 h 5434893"/>
              <a:gd name="connsiteX121" fmla="*/ 4526979 w 12208633"/>
              <a:gd name="connsiteY121" fmla="*/ 547752 h 5434893"/>
              <a:gd name="connsiteX122" fmla="*/ 4527635 w 12208633"/>
              <a:gd name="connsiteY122" fmla="*/ 547752 h 5434893"/>
              <a:gd name="connsiteX123" fmla="*/ 4527635 w 12208633"/>
              <a:gd name="connsiteY123" fmla="*/ 554257 h 5434893"/>
              <a:gd name="connsiteX124" fmla="*/ 4527635 w 12208633"/>
              <a:gd name="connsiteY124" fmla="*/ 554259 h 5434893"/>
              <a:gd name="connsiteX125" fmla="*/ 4527635 w 12208633"/>
              <a:gd name="connsiteY125" fmla="*/ 766151 h 5434893"/>
              <a:gd name="connsiteX126" fmla="*/ 4579677 w 12208633"/>
              <a:gd name="connsiteY126" fmla="*/ 766151 h 5434893"/>
              <a:gd name="connsiteX127" fmla="*/ 4579677 w 12208633"/>
              <a:gd name="connsiteY127" fmla="*/ 554208 h 5434893"/>
              <a:gd name="connsiteX128" fmla="*/ 4644181 w 12208633"/>
              <a:gd name="connsiteY128" fmla="*/ 475064 h 5434893"/>
              <a:gd name="connsiteX129" fmla="*/ 4654875 w 12208633"/>
              <a:gd name="connsiteY129" fmla="*/ 473986 h 5434893"/>
              <a:gd name="connsiteX130" fmla="*/ 4654875 w 12208633"/>
              <a:gd name="connsiteY130" fmla="*/ 410313 h 5434893"/>
              <a:gd name="connsiteX131" fmla="*/ 4337854 w 12208633"/>
              <a:gd name="connsiteY131" fmla="*/ 410313 h 5434893"/>
              <a:gd name="connsiteX132" fmla="*/ 4337854 w 12208633"/>
              <a:gd name="connsiteY132" fmla="*/ 645080 h 5434893"/>
              <a:gd name="connsiteX133" fmla="*/ 4354002 w 12208633"/>
              <a:gd name="connsiteY133" fmla="*/ 645080 h 5434893"/>
              <a:gd name="connsiteX134" fmla="*/ 4366063 w 12208633"/>
              <a:gd name="connsiteY134" fmla="*/ 645080 h 5434893"/>
              <a:gd name="connsiteX135" fmla="*/ 4366063 w 12208633"/>
              <a:gd name="connsiteY135" fmla="*/ 554259 h 5434893"/>
              <a:gd name="connsiteX136" fmla="*/ 4430568 w 12208633"/>
              <a:gd name="connsiteY136" fmla="*/ 475115 h 5434893"/>
              <a:gd name="connsiteX137" fmla="*/ 4440404 w 12208633"/>
              <a:gd name="connsiteY137" fmla="*/ 474123 h 5434893"/>
              <a:gd name="connsiteX138" fmla="*/ 4440404 w 12208633"/>
              <a:gd name="connsiteY138" fmla="*/ 410313 h 5434893"/>
              <a:gd name="connsiteX139" fmla="*/ 2495196 w 12208633"/>
              <a:gd name="connsiteY139" fmla="*/ 386617 h 5434893"/>
              <a:gd name="connsiteX140" fmla="*/ 2481179 w 12208633"/>
              <a:gd name="connsiteY140" fmla="*/ 401154 h 5434893"/>
              <a:gd name="connsiteX141" fmla="*/ 2481179 w 12208633"/>
              <a:gd name="connsiteY141" fmla="*/ 472798 h 5434893"/>
              <a:gd name="connsiteX142" fmla="*/ 2480660 w 12208633"/>
              <a:gd name="connsiteY142" fmla="*/ 472798 h 5434893"/>
              <a:gd name="connsiteX143" fmla="*/ 2480660 w 12208633"/>
              <a:gd name="connsiteY143" fmla="*/ 543404 h 5434893"/>
              <a:gd name="connsiteX144" fmla="*/ 2459374 w 12208633"/>
              <a:gd name="connsiteY144" fmla="*/ 565209 h 5434893"/>
              <a:gd name="connsiteX145" fmla="*/ 2443280 w 12208633"/>
              <a:gd name="connsiteY145" fmla="*/ 592724 h 5434893"/>
              <a:gd name="connsiteX146" fmla="*/ 2461970 w 12208633"/>
              <a:gd name="connsiteY146" fmla="*/ 603627 h 5434893"/>
              <a:gd name="connsiteX147" fmla="*/ 2466123 w 12208633"/>
              <a:gd name="connsiteY147" fmla="*/ 603108 h 5434893"/>
              <a:gd name="connsiteX148" fmla="*/ 2490005 w 12208633"/>
              <a:gd name="connsiteY148" fmla="*/ 577150 h 5434893"/>
              <a:gd name="connsiteX149" fmla="*/ 2489485 w 12208633"/>
              <a:gd name="connsiteY149" fmla="*/ 527829 h 5434893"/>
              <a:gd name="connsiteX150" fmla="*/ 2498830 w 12208633"/>
              <a:gd name="connsiteY150" fmla="*/ 516927 h 5434893"/>
              <a:gd name="connsiteX151" fmla="*/ 2505579 w 12208633"/>
              <a:gd name="connsiteY151" fmla="*/ 516408 h 5434893"/>
              <a:gd name="connsiteX152" fmla="*/ 2530499 w 12208633"/>
              <a:gd name="connsiteY152" fmla="*/ 489411 h 5434893"/>
              <a:gd name="connsiteX153" fmla="*/ 2570994 w 12208633"/>
              <a:gd name="connsiteY153" fmla="*/ 420363 h 5434893"/>
              <a:gd name="connsiteX154" fmla="*/ 2577743 w 12208633"/>
              <a:gd name="connsiteY154" fmla="*/ 393366 h 5434893"/>
              <a:gd name="connsiteX155" fmla="*/ 2564244 w 12208633"/>
              <a:gd name="connsiteY155" fmla="*/ 386617 h 5434893"/>
              <a:gd name="connsiteX156" fmla="*/ 2495196 w 12208633"/>
              <a:gd name="connsiteY156" fmla="*/ 386617 h 5434893"/>
              <a:gd name="connsiteX157" fmla="*/ 9258835 w 12208633"/>
              <a:gd name="connsiteY157" fmla="*/ 0 h 5434893"/>
              <a:gd name="connsiteX158" fmla="*/ 9334633 w 12208633"/>
              <a:gd name="connsiteY158" fmla="*/ 0 h 5434893"/>
              <a:gd name="connsiteX159" fmla="*/ 9369417 w 12208633"/>
              <a:gd name="connsiteY159" fmla="*/ 714886 h 5434893"/>
              <a:gd name="connsiteX160" fmla="*/ 9451963 w 12208633"/>
              <a:gd name="connsiteY160" fmla="*/ 716443 h 5434893"/>
              <a:gd name="connsiteX161" fmla="*/ 9451511 w 12208633"/>
              <a:gd name="connsiteY161" fmla="*/ 839288 h 5434893"/>
              <a:gd name="connsiteX162" fmla="*/ 9695008 w 12208633"/>
              <a:gd name="connsiteY162" fmla="*/ 839288 h 5434893"/>
              <a:gd name="connsiteX163" fmla="*/ 9695008 w 12208633"/>
              <a:gd name="connsiteY163" fmla="*/ 627345 h 5434893"/>
              <a:gd name="connsiteX164" fmla="*/ 9695008 w 12208633"/>
              <a:gd name="connsiteY164" fmla="*/ 627342 h 5434893"/>
              <a:gd name="connsiteX165" fmla="*/ 9695008 w 12208633"/>
              <a:gd name="connsiteY165" fmla="*/ 620838 h 5434893"/>
              <a:gd name="connsiteX166" fmla="*/ 9695582 w 12208633"/>
              <a:gd name="connsiteY166" fmla="*/ 620838 h 5434893"/>
              <a:gd name="connsiteX167" fmla="*/ 9696270 w 12208633"/>
              <a:gd name="connsiteY167" fmla="*/ 613044 h 5434893"/>
              <a:gd name="connsiteX168" fmla="*/ 9759513 w 12208633"/>
              <a:gd name="connsiteY168" fmla="*/ 548201 h 5434893"/>
              <a:gd name="connsiteX169" fmla="*/ 9761172 w 12208633"/>
              <a:gd name="connsiteY169" fmla="*/ 548033 h 5434893"/>
              <a:gd name="connsiteX170" fmla="*/ 9761172 w 12208633"/>
              <a:gd name="connsiteY170" fmla="*/ 452927 h 5434893"/>
              <a:gd name="connsiteX171" fmla="*/ 9781381 w 12208633"/>
              <a:gd name="connsiteY171" fmla="*/ 452927 h 5434893"/>
              <a:gd name="connsiteX172" fmla="*/ 9781381 w 12208633"/>
              <a:gd name="connsiteY172" fmla="*/ 453137 h 5434893"/>
              <a:gd name="connsiteX173" fmla="*/ 10098404 w 12208633"/>
              <a:gd name="connsiteY173" fmla="*/ 453137 h 5434893"/>
              <a:gd name="connsiteX174" fmla="*/ 10098404 w 12208633"/>
              <a:gd name="connsiteY174" fmla="*/ 395857 h 5434893"/>
              <a:gd name="connsiteX175" fmla="*/ 10098404 w 12208633"/>
              <a:gd name="connsiteY175" fmla="*/ 395855 h 5434893"/>
              <a:gd name="connsiteX176" fmla="*/ 10098404 w 12208633"/>
              <a:gd name="connsiteY176" fmla="*/ 322646 h 5434893"/>
              <a:gd name="connsiteX177" fmla="*/ 10147724 w 12208633"/>
              <a:gd name="connsiteY177" fmla="*/ 322646 h 5434893"/>
              <a:gd name="connsiteX178" fmla="*/ 10192315 w 12208633"/>
              <a:gd name="connsiteY178" fmla="*/ 322646 h 5434893"/>
              <a:gd name="connsiteX179" fmla="*/ 10192315 w 12208633"/>
              <a:gd name="connsiteY179" fmla="*/ 412796 h 5434893"/>
              <a:gd name="connsiteX180" fmla="*/ 10192315 w 12208633"/>
              <a:gd name="connsiteY180" fmla="*/ 839288 h 5434893"/>
              <a:gd name="connsiteX181" fmla="*/ 10237382 w 12208633"/>
              <a:gd name="connsiteY181" fmla="*/ 839288 h 5434893"/>
              <a:gd name="connsiteX182" fmla="*/ 10237382 w 12208633"/>
              <a:gd name="connsiteY182" fmla="*/ 787976 h 5434893"/>
              <a:gd name="connsiteX183" fmla="*/ 10237382 w 12208633"/>
              <a:gd name="connsiteY183" fmla="*/ 787525 h 5434893"/>
              <a:gd name="connsiteX184" fmla="*/ 10237382 w 12208633"/>
              <a:gd name="connsiteY184" fmla="*/ 786823 h 5434893"/>
              <a:gd name="connsiteX185" fmla="*/ 10293811 w 12208633"/>
              <a:gd name="connsiteY185" fmla="*/ 786823 h 5434893"/>
              <a:gd name="connsiteX186" fmla="*/ 10293811 w 12208633"/>
              <a:gd name="connsiteY186" fmla="*/ 486617 h 5434893"/>
              <a:gd name="connsiteX187" fmla="*/ 10293811 w 12208633"/>
              <a:gd name="connsiteY187" fmla="*/ 486615 h 5434893"/>
              <a:gd name="connsiteX188" fmla="*/ 10293811 w 12208633"/>
              <a:gd name="connsiteY188" fmla="*/ 412796 h 5434893"/>
              <a:gd name="connsiteX189" fmla="*/ 10293812 w 12208633"/>
              <a:gd name="connsiteY189" fmla="*/ 412796 h 5434893"/>
              <a:gd name="connsiteX190" fmla="*/ 10364543 w 12208633"/>
              <a:gd name="connsiteY190" fmla="*/ 412796 h 5434893"/>
              <a:gd name="connsiteX191" fmla="*/ 10435273 w 12208633"/>
              <a:gd name="connsiteY191" fmla="*/ 412796 h 5434893"/>
              <a:gd name="connsiteX192" fmla="*/ 10435273 w 12208633"/>
              <a:gd name="connsiteY192" fmla="*/ 493478 h 5434893"/>
              <a:gd name="connsiteX193" fmla="*/ 10435272 w 12208633"/>
              <a:gd name="connsiteY193" fmla="*/ 493478 h 5434893"/>
              <a:gd name="connsiteX194" fmla="*/ 10435272 w 12208633"/>
              <a:gd name="connsiteY194" fmla="*/ 787653 h 5434893"/>
              <a:gd name="connsiteX195" fmla="*/ 10479889 w 12208633"/>
              <a:gd name="connsiteY195" fmla="*/ 787653 h 5434893"/>
              <a:gd name="connsiteX196" fmla="*/ 10479889 w 12208633"/>
              <a:gd name="connsiteY196" fmla="*/ 834346 h 5434893"/>
              <a:gd name="connsiteX197" fmla="*/ 10479889 w 12208633"/>
              <a:gd name="connsiteY197" fmla="*/ 883894 h 5434893"/>
              <a:gd name="connsiteX198" fmla="*/ 10634153 w 12208633"/>
              <a:gd name="connsiteY198" fmla="*/ 798062 h 5434893"/>
              <a:gd name="connsiteX199" fmla="*/ 10634153 w 12208633"/>
              <a:gd name="connsiteY199" fmla="*/ 890261 h 5434893"/>
              <a:gd name="connsiteX200" fmla="*/ 10799859 w 12208633"/>
              <a:gd name="connsiteY200" fmla="*/ 798062 h 5434893"/>
              <a:gd name="connsiteX201" fmla="*/ 10799859 w 12208633"/>
              <a:gd name="connsiteY201" fmla="*/ 890261 h 5434893"/>
              <a:gd name="connsiteX202" fmla="*/ 10965565 w 12208633"/>
              <a:gd name="connsiteY202" fmla="*/ 798062 h 5434893"/>
              <a:gd name="connsiteX203" fmla="*/ 10965565 w 12208633"/>
              <a:gd name="connsiteY203" fmla="*/ 890261 h 5434893"/>
              <a:gd name="connsiteX204" fmla="*/ 11131272 w 12208633"/>
              <a:gd name="connsiteY204" fmla="*/ 798062 h 5434893"/>
              <a:gd name="connsiteX205" fmla="*/ 11131272 w 12208633"/>
              <a:gd name="connsiteY205" fmla="*/ 894809 h 5434893"/>
              <a:gd name="connsiteX206" fmla="*/ 10965565 w 12208633"/>
              <a:gd name="connsiteY206" fmla="*/ 894809 h 5434893"/>
              <a:gd name="connsiteX207" fmla="*/ 10957391 w 12208633"/>
              <a:gd name="connsiteY207" fmla="*/ 894809 h 5434893"/>
              <a:gd name="connsiteX208" fmla="*/ 10799859 w 12208633"/>
              <a:gd name="connsiteY208" fmla="*/ 894809 h 5434893"/>
              <a:gd name="connsiteX209" fmla="*/ 10791685 w 12208633"/>
              <a:gd name="connsiteY209" fmla="*/ 894809 h 5434893"/>
              <a:gd name="connsiteX210" fmla="*/ 10634153 w 12208633"/>
              <a:gd name="connsiteY210" fmla="*/ 894809 h 5434893"/>
              <a:gd name="connsiteX211" fmla="*/ 10625978 w 12208633"/>
              <a:gd name="connsiteY211" fmla="*/ 894809 h 5434893"/>
              <a:gd name="connsiteX212" fmla="*/ 10479889 w 12208633"/>
              <a:gd name="connsiteY212" fmla="*/ 894809 h 5434893"/>
              <a:gd name="connsiteX213" fmla="*/ 10479889 w 12208633"/>
              <a:gd name="connsiteY213" fmla="*/ 894815 h 5434893"/>
              <a:gd name="connsiteX214" fmla="*/ 11131272 w 12208633"/>
              <a:gd name="connsiteY214" fmla="*/ 894815 h 5434893"/>
              <a:gd name="connsiteX215" fmla="*/ 11131272 w 12208633"/>
              <a:gd name="connsiteY215" fmla="*/ 930426 h 5434893"/>
              <a:gd name="connsiteX216" fmla="*/ 11131272 w 12208633"/>
              <a:gd name="connsiteY216" fmla="*/ 1058032 h 5434893"/>
              <a:gd name="connsiteX217" fmla="*/ 11135416 w 12208633"/>
              <a:gd name="connsiteY217" fmla="*/ 1058032 h 5434893"/>
              <a:gd name="connsiteX218" fmla="*/ 11135416 w 12208633"/>
              <a:gd name="connsiteY218" fmla="*/ 475513 h 5434893"/>
              <a:gd name="connsiteX219" fmla="*/ 11317073 w 12208633"/>
              <a:gd name="connsiteY219" fmla="*/ 475513 h 5434893"/>
              <a:gd name="connsiteX220" fmla="*/ 11317073 w 12208633"/>
              <a:gd name="connsiteY220" fmla="*/ 957415 h 5434893"/>
              <a:gd name="connsiteX221" fmla="*/ 11385524 w 12208633"/>
              <a:gd name="connsiteY221" fmla="*/ 864742 h 5434893"/>
              <a:gd name="connsiteX222" fmla="*/ 11467139 w 12208633"/>
              <a:gd name="connsiteY222" fmla="*/ 970654 h 5434893"/>
              <a:gd name="connsiteX223" fmla="*/ 11540855 w 12208633"/>
              <a:gd name="connsiteY223" fmla="*/ 864742 h 5434893"/>
              <a:gd name="connsiteX224" fmla="*/ 11622470 w 12208633"/>
              <a:gd name="connsiteY224" fmla="*/ 970654 h 5434893"/>
              <a:gd name="connsiteX225" fmla="*/ 11696186 w 12208633"/>
              <a:gd name="connsiteY225" fmla="*/ 864742 h 5434893"/>
              <a:gd name="connsiteX226" fmla="*/ 11777800 w 12208633"/>
              <a:gd name="connsiteY226" fmla="*/ 970654 h 5434893"/>
              <a:gd name="connsiteX227" fmla="*/ 11777800 w 12208633"/>
              <a:gd name="connsiteY227" fmla="*/ 994485 h 5434893"/>
              <a:gd name="connsiteX228" fmla="*/ 11851517 w 12208633"/>
              <a:gd name="connsiteY228" fmla="*/ 994485 h 5434893"/>
              <a:gd name="connsiteX229" fmla="*/ 11851517 w 12208633"/>
              <a:gd name="connsiteY229" fmla="*/ 920346 h 5434893"/>
              <a:gd name="connsiteX230" fmla="*/ 11759371 w 12208633"/>
              <a:gd name="connsiteY230" fmla="*/ 806490 h 5434893"/>
              <a:gd name="connsiteX231" fmla="*/ 11851517 w 12208633"/>
              <a:gd name="connsiteY231" fmla="*/ 692634 h 5434893"/>
              <a:gd name="connsiteX232" fmla="*/ 11851517 w 12208633"/>
              <a:gd name="connsiteY232" fmla="*/ 562891 h 5434893"/>
              <a:gd name="connsiteX233" fmla="*/ 11898906 w 12208633"/>
              <a:gd name="connsiteY233" fmla="*/ 562891 h 5434893"/>
              <a:gd name="connsiteX234" fmla="*/ 11898906 w 12208633"/>
              <a:gd name="connsiteY234" fmla="*/ 692634 h 5434893"/>
              <a:gd name="connsiteX235" fmla="*/ 11991051 w 12208633"/>
              <a:gd name="connsiteY235" fmla="*/ 806490 h 5434893"/>
              <a:gd name="connsiteX236" fmla="*/ 11898906 w 12208633"/>
              <a:gd name="connsiteY236" fmla="*/ 920346 h 5434893"/>
              <a:gd name="connsiteX237" fmla="*/ 11898906 w 12208633"/>
              <a:gd name="connsiteY237" fmla="*/ 994485 h 5434893"/>
              <a:gd name="connsiteX238" fmla="*/ 11962091 w 12208633"/>
              <a:gd name="connsiteY238" fmla="*/ 994485 h 5434893"/>
              <a:gd name="connsiteX239" fmla="*/ 11962091 w 12208633"/>
              <a:gd name="connsiteY239" fmla="*/ 917698 h 5434893"/>
              <a:gd name="connsiteX240" fmla="*/ 12041073 w 12208633"/>
              <a:gd name="connsiteY240" fmla="*/ 917698 h 5434893"/>
              <a:gd name="connsiteX241" fmla="*/ 12041073 w 12208633"/>
              <a:gd name="connsiteY241" fmla="*/ 817081 h 5434893"/>
              <a:gd name="connsiteX242" fmla="*/ 12155715 w 12208633"/>
              <a:gd name="connsiteY242" fmla="*/ 817081 h 5434893"/>
              <a:gd name="connsiteX243" fmla="*/ 12200316 w 12208633"/>
              <a:gd name="connsiteY243" fmla="*/ 817081 h 5434893"/>
              <a:gd name="connsiteX244" fmla="*/ 12200316 w 12208633"/>
              <a:gd name="connsiteY244" fmla="*/ 1105184 h 5434893"/>
              <a:gd name="connsiteX245" fmla="*/ 12208559 w 12208633"/>
              <a:gd name="connsiteY245" fmla="*/ 1105184 h 5434893"/>
              <a:gd name="connsiteX246" fmla="*/ 12208559 w 12208633"/>
              <a:gd name="connsiteY246" fmla="*/ 1153840 h 5434893"/>
              <a:gd name="connsiteX247" fmla="*/ 12208559 w 12208633"/>
              <a:gd name="connsiteY247" fmla="*/ 1225322 h 5434893"/>
              <a:gd name="connsiteX248" fmla="*/ 12208633 w 12208633"/>
              <a:gd name="connsiteY248" fmla="*/ 1225322 h 5434893"/>
              <a:gd name="connsiteX249" fmla="*/ 12208633 w 12208633"/>
              <a:gd name="connsiteY249" fmla="*/ 1247932 h 5434893"/>
              <a:gd name="connsiteX250" fmla="*/ 12200316 w 12208633"/>
              <a:gd name="connsiteY250" fmla="*/ 1247932 h 5434893"/>
              <a:gd name="connsiteX251" fmla="*/ 12200316 w 12208633"/>
              <a:gd name="connsiteY251" fmla="*/ 5434893 h 5434893"/>
              <a:gd name="connsiteX252" fmla="*/ 8318 w 12208633"/>
              <a:gd name="connsiteY252" fmla="*/ 5434893 h 5434893"/>
              <a:gd name="connsiteX253" fmla="*/ 8318 w 12208633"/>
              <a:gd name="connsiteY253" fmla="*/ 1247932 h 5434893"/>
              <a:gd name="connsiteX254" fmla="*/ 0 w 12208633"/>
              <a:gd name="connsiteY254" fmla="*/ 1247932 h 5434893"/>
              <a:gd name="connsiteX255" fmla="*/ 0 w 12208633"/>
              <a:gd name="connsiteY255" fmla="*/ 1225322 h 5434893"/>
              <a:gd name="connsiteX256" fmla="*/ 0 w 12208633"/>
              <a:gd name="connsiteY256" fmla="*/ 1063433 h 5434893"/>
              <a:gd name="connsiteX257" fmla="*/ 56578 w 12208633"/>
              <a:gd name="connsiteY257" fmla="*/ 1063433 h 5434893"/>
              <a:gd name="connsiteX258" fmla="*/ 146955 w 12208633"/>
              <a:gd name="connsiteY258" fmla="*/ 1063433 h 5434893"/>
              <a:gd name="connsiteX259" fmla="*/ 146955 w 12208633"/>
              <a:gd name="connsiteY259" fmla="*/ 480915 h 5434893"/>
              <a:gd name="connsiteX260" fmla="*/ 328613 w 12208633"/>
              <a:gd name="connsiteY260" fmla="*/ 480915 h 5434893"/>
              <a:gd name="connsiteX261" fmla="*/ 328613 w 12208633"/>
              <a:gd name="connsiteY261" fmla="*/ 962816 h 5434893"/>
              <a:gd name="connsiteX262" fmla="*/ 397064 w 12208633"/>
              <a:gd name="connsiteY262" fmla="*/ 870143 h 5434893"/>
              <a:gd name="connsiteX263" fmla="*/ 478678 w 12208633"/>
              <a:gd name="connsiteY263" fmla="*/ 976055 h 5434893"/>
              <a:gd name="connsiteX264" fmla="*/ 552394 w 12208633"/>
              <a:gd name="connsiteY264" fmla="*/ 870143 h 5434893"/>
              <a:gd name="connsiteX265" fmla="*/ 634009 w 12208633"/>
              <a:gd name="connsiteY265" fmla="*/ 976055 h 5434893"/>
              <a:gd name="connsiteX266" fmla="*/ 707725 w 12208633"/>
              <a:gd name="connsiteY266" fmla="*/ 870143 h 5434893"/>
              <a:gd name="connsiteX267" fmla="*/ 789340 w 12208633"/>
              <a:gd name="connsiteY267" fmla="*/ 976055 h 5434893"/>
              <a:gd name="connsiteX268" fmla="*/ 789340 w 12208633"/>
              <a:gd name="connsiteY268" fmla="*/ 999886 h 5434893"/>
              <a:gd name="connsiteX269" fmla="*/ 863056 w 12208633"/>
              <a:gd name="connsiteY269" fmla="*/ 999886 h 5434893"/>
              <a:gd name="connsiteX270" fmla="*/ 863056 w 12208633"/>
              <a:gd name="connsiteY270" fmla="*/ 925747 h 5434893"/>
              <a:gd name="connsiteX271" fmla="*/ 770911 w 12208633"/>
              <a:gd name="connsiteY271" fmla="*/ 811891 h 5434893"/>
              <a:gd name="connsiteX272" fmla="*/ 863056 w 12208633"/>
              <a:gd name="connsiteY272" fmla="*/ 698035 h 5434893"/>
              <a:gd name="connsiteX273" fmla="*/ 863056 w 12208633"/>
              <a:gd name="connsiteY273" fmla="*/ 568293 h 5434893"/>
              <a:gd name="connsiteX274" fmla="*/ 910445 w 12208633"/>
              <a:gd name="connsiteY274" fmla="*/ 568293 h 5434893"/>
              <a:gd name="connsiteX275" fmla="*/ 910445 w 12208633"/>
              <a:gd name="connsiteY275" fmla="*/ 698035 h 5434893"/>
              <a:gd name="connsiteX276" fmla="*/ 1002590 w 12208633"/>
              <a:gd name="connsiteY276" fmla="*/ 811891 h 5434893"/>
              <a:gd name="connsiteX277" fmla="*/ 910445 w 12208633"/>
              <a:gd name="connsiteY277" fmla="*/ 925747 h 5434893"/>
              <a:gd name="connsiteX278" fmla="*/ 910445 w 12208633"/>
              <a:gd name="connsiteY278" fmla="*/ 999886 h 5434893"/>
              <a:gd name="connsiteX279" fmla="*/ 973630 w 12208633"/>
              <a:gd name="connsiteY279" fmla="*/ 999886 h 5434893"/>
              <a:gd name="connsiteX280" fmla="*/ 973630 w 12208633"/>
              <a:gd name="connsiteY280" fmla="*/ 923099 h 5434893"/>
              <a:gd name="connsiteX281" fmla="*/ 1052612 w 12208633"/>
              <a:gd name="connsiteY281" fmla="*/ 923099 h 5434893"/>
              <a:gd name="connsiteX282" fmla="*/ 1052612 w 12208633"/>
              <a:gd name="connsiteY282" fmla="*/ 822482 h 5434893"/>
              <a:gd name="connsiteX283" fmla="*/ 1223739 w 12208633"/>
              <a:gd name="connsiteY283" fmla="*/ 822482 h 5434893"/>
              <a:gd name="connsiteX284" fmla="*/ 1223739 w 12208633"/>
              <a:gd name="connsiteY284" fmla="*/ 533871 h 5434893"/>
              <a:gd name="connsiteX285" fmla="*/ 1452786 w 12208633"/>
              <a:gd name="connsiteY285" fmla="*/ 533871 h 5434893"/>
              <a:gd name="connsiteX286" fmla="*/ 1452786 w 12208633"/>
              <a:gd name="connsiteY286" fmla="*/ 827778 h 5434893"/>
              <a:gd name="connsiteX287" fmla="*/ 1687099 w 12208633"/>
              <a:gd name="connsiteY287" fmla="*/ 827778 h 5434893"/>
              <a:gd name="connsiteX288" fmla="*/ 1687099 w 12208633"/>
              <a:gd name="connsiteY288" fmla="*/ 645080 h 5434893"/>
              <a:gd name="connsiteX289" fmla="*/ 1795945 w 12208633"/>
              <a:gd name="connsiteY289" fmla="*/ 645080 h 5434893"/>
              <a:gd name="connsiteX290" fmla="*/ 1814336 w 12208633"/>
              <a:gd name="connsiteY290" fmla="*/ 645080 h 5434893"/>
              <a:gd name="connsiteX291" fmla="*/ 1814055 w 12208633"/>
              <a:gd name="connsiteY291" fmla="*/ 568843 h 5434893"/>
              <a:gd name="connsiteX292" fmla="*/ 1896602 w 12208633"/>
              <a:gd name="connsiteY292" fmla="*/ 567286 h 5434893"/>
              <a:gd name="connsiteX293" fmla="*/ 1917630 w 12208633"/>
              <a:gd name="connsiteY293" fmla="*/ 135119 h 5434893"/>
              <a:gd name="connsiteX294" fmla="*/ 2020520 w 12208633"/>
              <a:gd name="connsiteY294" fmla="*/ 135119 h 5434893"/>
              <a:gd name="connsiteX295" fmla="*/ 2040929 w 12208633"/>
              <a:gd name="connsiteY295" fmla="*/ 567805 h 5434893"/>
              <a:gd name="connsiteX296" fmla="*/ 2085058 w 12208633"/>
              <a:gd name="connsiteY296" fmla="*/ 569362 h 5434893"/>
              <a:gd name="connsiteX297" fmla="*/ 2104692 w 12208633"/>
              <a:gd name="connsiteY297" fmla="*/ 247596 h 5434893"/>
              <a:gd name="connsiteX298" fmla="*/ 2211603 w 12208633"/>
              <a:gd name="connsiteY298" fmla="*/ 247596 h 5434893"/>
              <a:gd name="connsiteX299" fmla="*/ 2230423 w 12208633"/>
              <a:gd name="connsiteY299" fmla="*/ 571958 h 5434893"/>
              <a:gd name="connsiteX300" fmla="*/ 2293761 w 12208633"/>
              <a:gd name="connsiteY300" fmla="*/ 575073 h 5434893"/>
              <a:gd name="connsiteX301" fmla="*/ 2293761 w 12208633"/>
              <a:gd name="connsiteY301" fmla="*/ 481105 h 5434893"/>
              <a:gd name="connsiteX302" fmla="*/ 2325430 w 12208633"/>
              <a:gd name="connsiteY302" fmla="*/ 425035 h 5434893"/>
              <a:gd name="connsiteX303" fmla="*/ 2333736 w 12208633"/>
              <a:gd name="connsiteY303" fmla="*/ 417248 h 5434893"/>
              <a:gd name="connsiteX304" fmla="*/ 2370078 w 12208633"/>
              <a:gd name="connsiteY304" fmla="*/ 413614 h 5434893"/>
              <a:gd name="connsiteX305" fmla="*/ 2388249 w 12208633"/>
              <a:gd name="connsiteY305" fmla="*/ 430227 h 5434893"/>
              <a:gd name="connsiteX306" fmla="*/ 2411611 w 12208633"/>
              <a:gd name="connsiteY306" fmla="*/ 474355 h 5434893"/>
              <a:gd name="connsiteX307" fmla="*/ 2428224 w 12208633"/>
              <a:gd name="connsiteY307" fmla="*/ 489411 h 5434893"/>
              <a:gd name="connsiteX308" fmla="*/ 2443799 w 12208633"/>
              <a:gd name="connsiteY308" fmla="*/ 504986 h 5434893"/>
              <a:gd name="connsiteX309" fmla="*/ 2443799 w 12208633"/>
              <a:gd name="connsiteY309" fmla="*/ 530425 h 5434893"/>
              <a:gd name="connsiteX310" fmla="*/ 2448472 w 12208633"/>
              <a:gd name="connsiteY310" fmla="*/ 538732 h 5434893"/>
              <a:gd name="connsiteX311" fmla="*/ 2454182 w 12208633"/>
              <a:gd name="connsiteY311" fmla="*/ 529906 h 5434893"/>
              <a:gd name="connsiteX312" fmla="*/ 2455740 w 12208633"/>
              <a:gd name="connsiteY312" fmla="*/ 488892 h 5434893"/>
              <a:gd name="connsiteX313" fmla="*/ 2455740 w 12208633"/>
              <a:gd name="connsiteY313" fmla="*/ 379868 h 5434893"/>
              <a:gd name="connsiteX314" fmla="*/ 2471834 w 12208633"/>
              <a:gd name="connsiteY314" fmla="*/ 361697 h 5434893"/>
              <a:gd name="connsiteX315" fmla="*/ 2590203 w 12208633"/>
              <a:gd name="connsiteY315" fmla="*/ 361697 h 5434893"/>
              <a:gd name="connsiteX316" fmla="*/ 2604220 w 12208633"/>
              <a:gd name="connsiteY316" fmla="*/ 376753 h 5434893"/>
              <a:gd name="connsiteX317" fmla="*/ 2603701 w 12208633"/>
              <a:gd name="connsiteY317" fmla="*/ 404788 h 5434893"/>
              <a:gd name="connsiteX318" fmla="*/ 2616161 w 12208633"/>
              <a:gd name="connsiteY318" fmla="*/ 425035 h 5434893"/>
              <a:gd name="connsiteX319" fmla="*/ 2648868 w 12208633"/>
              <a:gd name="connsiteY319" fmla="*/ 476951 h 5434893"/>
              <a:gd name="connsiteX320" fmla="*/ 2648868 w 12208633"/>
              <a:gd name="connsiteY320" fmla="*/ 527310 h 5434893"/>
              <a:gd name="connsiteX321" fmla="*/ 2651010 w 12208633"/>
              <a:gd name="connsiteY321" fmla="*/ 551386 h 5434893"/>
              <a:gd name="connsiteX322" fmla="*/ 2661207 w 12208633"/>
              <a:gd name="connsiteY322" fmla="*/ 552175 h 5434893"/>
              <a:gd name="connsiteX323" fmla="*/ 2661207 w 12208633"/>
              <a:gd name="connsiteY323" fmla="*/ 497877 h 5434893"/>
              <a:gd name="connsiteX324" fmla="*/ 2661207 w 12208633"/>
              <a:gd name="connsiteY324" fmla="*/ 274385 h 5434893"/>
              <a:gd name="connsiteX325" fmla="*/ 2916581 w 12208633"/>
              <a:gd name="connsiteY325" fmla="*/ 274385 h 5434893"/>
              <a:gd name="connsiteX326" fmla="*/ 2916581 w 12208633"/>
              <a:gd name="connsiteY326" fmla="*/ 623897 h 5434893"/>
              <a:gd name="connsiteX327" fmla="*/ 3103505 w 12208633"/>
              <a:gd name="connsiteY327" fmla="*/ 623897 h 5434893"/>
              <a:gd name="connsiteX328" fmla="*/ 3103505 w 12208633"/>
              <a:gd name="connsiteY328" fmla="*/ 938986 h 5434893"/>
              <a:gd name="connsiteX329" fmla="*/ 3253570 w 12208633"/>
              <a:gd name="connsiteY329" fmla="*/ 938986 h 5434893"/>
              <a:gd name="connsiteX330" fmla="*/ 3253570 w 12208633"/>
              <a:gd name="connsiteY330" fmla="*/ 833074 h 5434893"/>
              <a:gd name="connsiteX331" fmla="*/ 3458923 w 12208633"/>
              <a:gd name="connsiteY331" fmla="*/ 833074 h 5434893"/>
              <a:gd name="connsiteX332" fmla="*/ 3458923 w 12208633"/>
              <a:gd name="connsiteY332" fmla="*/ 449141 h 5434893"/>
              <a:gd name="connsiteX333" fmla="*/ 3619519 w 12208633"/>
              <a:gd name="connsiteY333" fmla="*/ 449141 h 5434893"/>
              <a:gd name="connsiteX334" fmla="*/ 3619519 w 12208633"/>
              <a:gd name="connsiteY334" fmla="*/ 822482 h 5434893"/>
              <a:gd name="connsiteX335" fmla="*/ 3716929 w 12208633"/>
              <a:gd name="connsiteY335" fmla="*/ 822482 h 5434893"/>
              <a:gd name="connsiteX336" fmla="*/ 3716929 w 12208633"/>
              <a:gd name="connsiteY336" fmla="*/ 533871 h 5434893"/>
              <a:gd name="connsiteX337" fmla="*/ 3948609 w 12208633"/>
              <a:gd name="connsiteY337" fmla="*/ 533871 h 5434893"/>
              <a:gd name="connsiteX338" fmla="*/ 3948609 w 12208633"/>
              <a:gd name="connsiteY338" fmla="*/ 827778 h 5434893"/>
              <a:gd name="connsiteX339" fmla="*/ 3952270 w 12208633"/>
              <a:gd name="connsiteY339" fmla="*/ 827778 h 5434893"/>
              <a:gd name="connsiteX340" fmla="*/ 3956368 w 12208633"/>
              <a:gd name="connsiteY340" fmla="*/ 827778 h 5434893"/>
              <a:gd name="connsiteX341" fmla="*/ 3956368 w 12208633"/>
              <a:gd name="connsiteY341" fmla="*/ 761209 h 5434893"/>
              <a:gd name="connsiteX342" fmla="*/ 3956368 w 12208633"/>
              <a:gd name="connsiteY342" fmla="*/ 714516 h 5434893"/>
              <a:gd name="connsiteX343" fmla="*/ 4000985 w 12208633"/>
              <a:gd name="connsiteY343" fmla="*/ 714516 h 5434893"/>
              <a:gd name="connsiteX344" fmla="*/ 4000985 w 12208633"/>
              <a:gd name="connsiteY344" fmla="*/ 420341 h 5434893"/>
              <a:gd name="connsiteX345" fmla="*/ 4000984 w 12208633"/>
              <a:gd name="connsiteY345" fmla="*/ 420341 h 5434893"/>
              <a:gd name="connsiteX346" fmla="*/ 4000984 w 12208633"/>
              <a:gd name="connsiteY346" fmla="*/ 339659 h 5434893"/>
              <a:gd name="connsiteX347" fmla="*/ 4071715 w 12208633"/>
              <a:gd name="connsiteY347" fmla="*/ 339659 h 5434893"/>
              <a:gd name="connsiteX348" fmla="*/ 4142446 w 12208633"/>
              <a:gd name="connsiteY348" fmla="*/ 339659 h 5434893"/>
              <a:gd name="connsiteX349" fmla="*/ 4142446 w 12208633"/>
              <a:gd name="connsiteY349" fmla="*/ 413478 h 5434893"/>
              <a:gd name="connsiteX350" fmla="*/ 4142446 w 12208633"/>
              <a:gd name="connsiteY350" fmla="*/ 413480 h 5434893"/>
              <a:gd name="connsiteX351" fmla="*/ 4142446 w 12208633"/>
              <a:gd name="connsiteY351" fmla="*/ 713686 h 5434893"/>
              <a:gd name="connsiteX352" fmla="*/ 4182921 w 12208633"/>
              <a:gd name="connsiteY352" fmla="*/ 713686 h 5434893"/>
              <a:gd name="connsiteX353" fmla="*/ 4182921 w 12208633"/>
              <a:gd name="connsiteY353" fmla="*/ 705384 h 5434893"/>
              <a:gd name="connsiteX354" fmla="*/ 4182921 w 12208633"/>
              <a:gd name="connsiteY354" fmla="*/ 645080 h 5434893"/>
              <a:gd name="connsiteX355" fmla="*/ 4214842 w 12208633"/>
              <a:gd name="connsiteY355" fmla="*/ 645080 h 5434893"/>
              <a:gd name="connsiteX356" fmla="*/ 4243942 w 12208633"/>
              <a:gd name="connsiteY356" fmla="*/ 645080 h 5434893"/>
              <a:gd name="connsiteX357" fmla="*/ 4243942 w 12208633"/>
              <a:gd name="connsiteY357" fmla="*/ 339659 h 5434893"/>
              <a:gd name="connsiteX358" fmla="*/ 4243942 w 12208633"/>
              <a:gd name="connsiteY358" fmla="*/ 249509 h 5434893"/>
              <a:gd name="connsiteX359" fmla="*/ 4288534 w 12208633"/>
              <a:gd name="connsiteY359" fmla="*/ 249509 h 5434893"/>
              <a:gd name="connsiteX360" fmla="*/ 4337854 w 12208633"/>
              <a:gd name="connsiteY360" fmla="*/ 249509 h 5434893"/>
              <a:gd name="connsiteX361" fmla="*/ 4337854 w 12208633"/>
              <a:gd name="connsiteY361" fmla="*/ 322718 h 5434893"/>
              <a:gd name="connsiteX362" fmla="*/ 4337854 w 12208633"/>
              <a:gd name="connsiteY362" fmla="*/ 322720 h 5434893"/>
              <a:gd name="connsiteX363" fmla="*/ 4337854 w 12208633"/>
              <a:gd name="connsiteY363" fmla="*/ 380000 h 5434893"/>
              <a:gd name="connsiteX364" fmla="*/ 4654875 w 12208633"/>
              <a:gd name="connsiteY364" fmla="*/ 380000 h 5434893"/>
              <a:gd name="connsiteX365" fmla="*/ 4654875 w 12208633"/>
              <a:gd name="connsiteY365" fmla="*/ 379790 h 5434893"/>
              <a:gd name="connsiteX366" fmla="*/ 4675084 w 12208633"/>
              <a:gd name="connsiteY366" fmla="*/ 379790 h 5434893"/>
              <a:gd name="connsiteX367" fmla="*/ 4675084 w 12208633"/>
              <a:gd name="connsiteY367" fmla="*/ 474896 h 5434893"/>
              <a:gd name="connsiteX368" fmla="*/ 4676745 w 12208633"/>
              <a:gd name="connsiteY368" fmla="*/ 475064 h 5434893"/>
              <a:gd name="connsiteX369" fmla="*/ 4739988 w 12208633"/>
              <a:gd name="connsiteY369" fmla="*/ 539907 h 5434893"/>
              <a:gd name="connsiteX370" fmla="*/ 4740674 w 12208633"/>
              <a:gd name="connsiteY370" fmla="*/ 547701 h 5434893"/>
              <a:gd name="connsiteX371" fmla="*/ 4741248 w 12208633"/>
              <a:gd name="connsiteY371" fmla="*/ 547701 h 5434893"/>
              <a:gd name="connsiteX372" fmla="*/ 4741248 w 12208633"/>
              <a:gd name="connsiteY372" fmla="*/ 554205 h 5434893"/>
              <a:gd name="connsiteX373" fmla="*/ 4741248 w 12208633"/>
              <a:gd name="connsiteY373" fmla="*/ 554208 h 5434893"/>
              <a:gd name="connsiteX374" fmla="*/ 4741248 w 12208633"/>
              <a:gd name="connsiteY374" fmla="*/ 739927 h 5434893"/>
              <a:gd name="connsiteX375" fmla="*/ 4764753 w 12208633"/>
              <a:gd name="connsiteY375" fmla="*/ 740400 h 5434893"/>
              <a:gd name="connsiteX376" fmla="*/ 4764753 w 12208633"/>
              <a:gd name="connsiteY376" fmla="*/ 666262 h 5434893"/>
              <a:gd name="connsiteX377" fmla="*/ 4899024 w 12208633"/>
              <a:gd name="connsiteY377" fmla="*/ 666262 h 5434893"/>
              <a:gd name="connsiteX378" fmla="*/ 4899024 w 12208633"/>
              <a:gd name="connsiteY378" fmla="*/ 735104 h 5434893"/>
              <a:gd name="connsiteX379" fmla="*/ 5028026 w 12208633"/>
              <a:gd name="connsiteY379" fmla="*/ 735104 h 5434893"/>
              <a:gd name="connsiteX380" fmla="*/ 5028026 w 12208633"/>
              <a:gd name="connsiteY380" fmla="*/ 658319 h 5434893"/>
              <a:gd name="connsiteX381" fmla="*/ 5154397 w 12208633"/>
              <a:gd name="connsiteY381" fmla="*/ 660966 h 5434893"/>
              <a:gd name="connsiteX382" fmla="*/ 5154397 w 12208633"/>
              <a:gd name="connsiteY382" fmla="*/ 369707 h 5434893"/>
              <a:gd name="connsiteX383" fmla="*/ 5409771 w 12208633"/>
              <a:gd name="connsiteY383" fmla="*/ 369707 h 5434893"/>
              <a:gd name="connsiteX384" fmla="*/ 5409771 w 12208633"/>
              <a:gd name="connsiteY384" fmla="*/ 623897 h 5434893"/>
              <a:gd name="connsiteX385" fmla="*/ 5599327 w 12208633"/>
              <a:gd name="connsiteY385" fmla="*/ 623897 h 5434893"/>
              <a:gd name="connsiteX386" fmla="*/ 5599327 w 12208633"/>
              <a:gd name="connsiteY386" fmla="*/ 681817 h 5434893"/>
              <a:gd name="connsiteX387" fmla="*/ 5599327 w 12208633"/>
              <a:gd name="connsiteY387" fmla="*/ 692743 h 5434893"/>
              <a:gd name="connsiteX388" fmla="*/ 5628967 w 12208633"/>
              <a:gd name="connsiteY388" fmla="*/ 692743 h 5434893"/>
              <a:gd name="connsiteX389" fmla="*/ 5628967 w 12208633"/>
              <a:gd name="connsiteY389" fmla="*/ 672950 h 5434893"/>
              <a:gd name="connsiteX390" fmla="*/ 5794767 w 12208633"/>
              <a:gd name="connsiteY390" fmla="*/ 672950 h 5434893"/>
              <a:gd name="connsiteX391" fmla="*/ 5794803 w 12208633"/>
              <a:gd name="connsiteY391" fmla="*/ 672943 h 5434893"/>
              <a:gd name="connsiteX392" fmla="*/ 5792189 w 12208633"/>
              <a:gd name="connsiteY392" fmla="*/ 672943 h 5434893"/>
              <a:gd name="connsiteX393" fmla="*/ 5784518 w 12208633"/>
              <a:gd name="connsiteY393" fmla="*/ 672943 h 5434893"/>
              <a:gd name="connsiteX394" fmla="*/ 5628967 w 12208633"/>
              <a:gd name="connsiteY394" fmla="*/ 672943 h 5434893"/>
              <a:gd name="connsiteX395" fmla="*/ 5792189 w 12208633"/>
              <a:gd name="connsiteY395" fmla="*/ 576196 h 5434893"/>
              <a:gd name="connsiteX396" fmla="*/ 5792189 w 12208633"/>
              <a:gd name="connsiteY396" fmla="*/ 668395 h 5434893"/>
              <a:gd name="connsiteX397" fmla="*/ 5947738 w 12208633"/>
              <a:gd name="connsiteY397" fmla="*/ 576196 h 5434893"/>
              <a:gd name="connsiteX398" fmla="*/ 5947738 w 12208633"/>
              <a:gd name="connsiteY398" fmla="*/ 668395 h 5434893"/>
              <a:gd name="connsiteX399" fmla="*/ 6103287 w 12208633"/>
              <a:gd name="connsiteY399" fmla="*/ 576196 h 5434893"/>
              <a:gd name="connsiteX400" fmla="*/ 6103287 w 12208633"/>
              <a:gd name="connsiteY400" fmla="*/ 668395 h 5434893"/>
              <a:gd name="connsiteX401" fmla="*/ 6258836 w 12208633"/>
              <a:gd name="connsiteY401" fmla="*/ 576196 h 5434893"/>
              <a:gd name="connsiteX402" fmla="*/ 6258836 w 12208633"/>
              <a:gd name="connsiteY402" fmla="*/ 672943 h 5434893"/>
              <a:gd name="connsiteX403" fmla="*/ 6154820 w 12208633"/>
              <a:gd name="connsiteY403" fmla="*/ 672943 h 5434893"/>
              <a:gd name="connsiteX404" fmla="*/ 6154820 w 12208633"/>
              <a:gd name="connsiteY404" fmla="*/ 672950 h 5434893"/>
              <a:gd name="connsiteX405" fmla="*/ 6258836 w 12208633"/>
              <a:gd name="connsiteY405" fmla="*/ 672950 h 5434893"/>
              <a:gd name="connsiteX406" fmla="*/ 6258836 w 12208633"/>
              <a:gd name="connsiteY406" fmla="*/ 708560 h 5434893"/>
              <a:gd name="connsiteX407" fmla="*/ 6258836 w 12208633"/>
              <a:gd name="connsiteY407" fmla="*/ 726328 h 5434893"/>
              <a:gd name="connsiteX408" fmla="*/ 6349534 w 12208633"/>
              <a:gd name="connsiteY408" fmla="*/ 726328 h 5434893"/>
              <a:gd name="connsiteX409" fmla="*/ 6354387 w 12208633"/>
              <a:gd name="connsiteY409" fmla="*/ 721669 h 5434893"/>
              <a:gd name="connsiteX410" fmla="*/ 6354387 w 12208633"/>
              <a:gd name="connsiteY410" fmla="*/ 653142 h 5434893"/>
              <a:gd name="connsiteX411" fmla="*/ 6351863 w 12208633"/>
              <a:gd name="connsiteY411" fmla="*/ 648482 h 5434893"/>
              <a:gd name="connsiteX412" fmla="*/ 6352251 w 12208633"/>
              <a:gd name="connsiteY412" fmla="*/ 641882 h 5434893"/>
              <a:gd name="connsiteX413" fmla="*/ 6354581 w 12208633"/>
              <a:gd name="connsiteY413" fmla="*/ 638194 h 5434893"/>
              <a:gd name="connsiteX414" fmla="*/ 6354581 w 12208633"/>
              <a:gd name="connsiteY414" fmla="*/ 589854 h 5434893"/>
              <a:gd name="connsiteX415" fmla="*/ 6351863 w 12208633"/>
              <a:gd name="connsiteY415" fmla="*/ 585584 h 5434893"/>
              <a:gd name="connsiteX416" fmla="*/ 6351863 w 12208633"/>
              <a:gd name="connsiteY416" fmla="*/ 579954 h 5434893"/>
              <a:gd name="connsiteX417" fmla="*/ 6354581 w 12208633"/>
              <a:gd name="connsiteY417" fmla="*/ 574712 h 5434893"/>
              <a:gd name="connsiteX418" fmla="*/ 6354581 w 12208633"/>
              <a:gd name="connsiteY418" fmla="*/ 528121 h 5434893"/>
              <a:gd name="connsiteX419" fmla="*/ 6351669 w 12208633"/>
              <a:gd name="connsiteY419" fmla="*/ 522879 h 5434893"/>
              <a:gd name="connsiteX420" fmla="*/ 6351863 w 12208633"/>
              <a:gd name="connsiteY420" fmla="*/ 516473 h 5434893"/>
              <a:gd name="connsiteX421" fmla="*/ 6354387 w 12208633"/>
              <a:gd name="connsiteY421" fmla="*/ 511814 h 5434893"/>
              <a:gd name="connsiteX422" fmla="*/ 6354387 w 12208633"/>
              <a:gd name="connsiteY422" fmla="*/ 465999 h 5434893"/>
              <a:gd name="connsiteX423" fmla="*/ 6351475 w 12208633"/>
              <a:gd name="connsiteY423" fmla="*/ 460952 h 5434893"/>
              <a:gd name="connsiteX424" fmla="*/ 6351863 w 12208633"/>
              <a:gd name="connsiteY424" fmla="*/ 454545 h 5434893"/>
              <a:gd name="connsiteX425" fmla="*/ 6354387 w 12208633"/>
              <a:gd name="connsiteY425" fmla="*/ 450469 h 5434893"/>
              <a:gd name="connsiteX426" fmla="*/ 6354387 w 12208633"/>
              <a:gd name="connsiteY426" fmla="*/ 402130 h 5434893"/>
              <a:gd name="connsiteX427" fmla="*/ 6351863 w 12208633"/>
              <a:gd name="connsiteY427" fmla="*/ 398054 h 5434893"/>
              <a:gd name="connsiteX428" fmla="*/ 6352057 w 12208633"/>
              <a:gd name="connsiteY428" fmla="*/ 391453 h 5434893"/>
              <a:gd name="connsiteX429" fmla="*/ 6354387 w 12208633"/>
              <a:gd name="connsiteY429" fmla="*/ 387182 h 5434893"/>
              <a:gd name="connsiteX430" fmla="*/ 6354387 w 12208633"/>
              <a:gd name="connsiteY430" fmla="*/ 340591 h 5434893"/>
              <a:gd name="connsiteX431" fmla="*/ 6351863 w 12208633"/>
              <a:gd name="connsiteY431" fmla="*/ 335932 h 5434893"/>
              <a:gd name="connsiteX432" fmla="*/ 6352251 w 12208633"/>
              <a:gd name="connsiteY432" fmla="*/ 329331 h 5434893"/>
              <a:gd name="connsiteX433" fmla="*/ 6354581 w 12208633"/>
              <a:gd name="connsiteY433" fmla="*/ 325643 h 5434893"/>
              <a:gd name="connsiteX434" fmla="*/ 6354581 w 12208633"/>
              <a:gd name="connsiteY434" fmla="*/ 277304 h 5434893"/>
              <a:gd name="connsiteX435" fmla="*/ 6351863 w 12208633"/>
              <a:gd name="connsiteY435" fmla="*/ 273227 h 5434893"/>
              <a:gd name="connsiteX436" fmla="*/ 6349922 w 12208633"/>
              <a:gd name="connsiteY436" fmla="*/ 269539 h 5434893"/>
              <a:gd name="connsiteX437" fmla="*/ 6353610 w 12208633"/>
              <a:gd name="connsiteY437" fmla="*/ 267209 h 5434893"/>
              <a:gd name="connsiteX438" fmla="*/ 6357299 w 12208633"/>
              <a:gd name="connsiteY438" fmla="*/ 267209 h 5434893"/>
              <a:gd name="connsiteX439" fmla="*/ 6426409 w 12208633"/>
              <a:gd name="connsiteY439" fmla="*/ 267209 h 5434893"/>
              <a:gd name="connsiteX440" fmla="*/ 6430680 w 12208633"/>
              <a:gd name="connsiteY440" fmla="*/ 267209 h 5434893"/>
              <a:gd name="connsiteX441" fmla="*/ 6433980 w 12208633"/>
              <a:gd name="connsiteY441" fmla="*/ 270704 h 5434893"/>
              <a:gd name="connsiteX442" fmla="*/ 6430486 w 12208633"/>
              <a:gd name="connsiteY442" fmla="*/ 273033 h 5434893"/>
              <a:gd name="connsiteX443" fmla="*/ 6427962 w 12208633"/>
              <a:gd name="connsiteY443" fmla="*/ 273033 h 5434893"/>
              <a:gd name="connsiteX444" fmla="*/ 6427768 w 12208633"/>
              <a:gd name="connsiteY444" fmla="*/ 274198 h 5434893"/>
              <a:gd name="connsiteX445" fmla="*/ 6427768 w 12208633"/>
              <a:gd name="connsiteY445" fmla="*/ 329137 h 5434893"/>
              <a:gd name="connsiteX446" fmla="*/ 6430874 w 12208633"/>
              <a:gd name="connsiteY446" fmla="*/ 329331 h 5434893"/>
              <a:gd name="connsiteX447" fmla="*/ 6433786 w 12208633"/>
              <a:gd name="connsiteY447" fmla="*/ 332438 h 5434893"/>
              <a:gd name="connsiteX448" fmla="*/ 6430874 w 12208633"/>
              <a:gd name="connsiteY448" fmla="*/ 336126 h 5434893"/>
              <a:gd name="connsiteX449" fmla="*/ 6427768 w 12208633"/>
              <a:gd name="connsiteY449" fmla="*/ 336320 h 5434893"/>
              <a:gd name="connsiteX450" fmla="*/ 6427768 w 12208633"/>
              <a:gd name="connsiteY450" fmla="*/ 391259 h 5434893"/>
              <a:gd name="connsiteX451" fmla="*/ 6430874 w 12208633"/>
              <a:gd name="connsiteY451" fmla="*/ 391453 h 5434893"/>
              <a:gd name="connsiteX452" fmla="*/ 6433786 w 12208633"/>
              <a:gd name="connsiteY452" fmla="*/ 395142 h 5434893"/>
              <a:gd name="connsiteX453" fmla="*/ 6430874 w 12208633"/>
              <a:gd name="connsiteY453" fmla="*/ 398248 h 5434893"/>
              <a:gd name="connsiteX454" fmla="*/ 6427768 w 12208633"/>
              <a:gd name="connsiteY454" fmla="*/ 398248 h 5434893"/>
              <a:gd name="connsiteX455" fmla="*/ 6427768 w 12208633"/>
              <a:gd name="connsiteY455" fmla="*/ 454351 h 5434893"/>
              <a:gd name="connsiteX456" fmla="*/ 6430874 w 12208633"/>
              <a:gd name="connsiteY456" fmla="*/ 454545 h 5434893"/>
              <a:gd name="connsiteX457" fmla="*/ 6433786 w 12208633"/>
              <a:gd name="connsiteY457" fmla="*/ 457652 h 5434893"/>
              <a:gd name="connsiteX458" fmla="*/ 6430874 w 12208633"/>
              <a:gd name="connsiteY458" fmla="*/ 461340 h 5434893"/>
              <a:gd name="connsiteX459" fmla="*/ 6427768 w 12208633"/>
              <a:gd name="connsiteY459" fmla="*/ 461534 h 5434893"/>
              <a:gd name="connsiteX460" fmla="*/ 6427574 w 12208633"/>
              <a:gd name="connsiteY460" fmla="*/ 461534 h 5434893"/>
              <a:gd name="connsiteX461" fmla="*/ 6427574 w 12208633"/>
              <a:gd name="connsiteY461" fmla="*/ 461728 h 5434893"/>
              <a:gd name="connsiteX462" fmla="*/ 6427768 w 12208633"/>
              <a:gd name="connsiteY462" fmla="*/ 461728 h 5434893"/>
              <a:gd name="connsiteX463" fmla="*/ 6427768 w 12208633"/>
              <a:gd name="connsiteY463" fmla="*/ 516667 h 5434893"/>
              <a:gd name="connsiteX464" fmla="*/ 6430874 w 12208633"/>
              <a:gd name="connsiteY464" fmla="*/ 516861 h 5434893"/>
              <a:gd name="connsiteX465" fmla="*/ 6433786 w 12208633"/>
              <a:gd name="connsiteY465" fmla="*/ 520550 h 5434893"/>
              <a:gd name="connsiteX466" fmla="*/ 6430874 w 12208633"/>
              <a:gd name="connsiteY466" fmla="*/ 523656 h 5434893"/>
              <a:gd name="connsiteX467" fmla="*/ 6427768 w 12208633"/>
              <a:gd name="connsiteY467" fmla="*/ 523850 h 5434893"/>
              <a:gd name="connsiteX468" fmla="*/ 6427768 w 12208633"/>
              <a:gd name="connsiteY468" fmla="*/ 579954 h 5434893"/>
              <a:gd name="connsiteX469" fmla="*/ 6431457 w 12208633"/>
              <a:gd name="connsiteY469" fmla="*/ 580148 h 5434893"/>
              <a:gd name="connsiteX470" fmla="*/ 6433786 w 12208633"/>
              <a:gd name="connsiteY470" fmla="*/ 583254 h 5434893"/>
              <a:gd name="connsiteX471" fmla="*/ 6431263 w 12208633"/>
              <a:gd name="connsiteY471" fmla="*/ 585972 h 5434893"/>
              <a:gd name="connsiteX472" fmla="*/ 6427768 w 12208633"/>
              <a:gd name="connsiteY472" fmla="*/ 587137 h 5434893"/>
              <a:gd name="connsiteX473" fmla="*/ 6427768 w 12208633"/>
              <a:gd name="connsiteY473" fmla="*/ 642076 h 5434893"/>
              <a:gd name="connsiteX474" fmla="*/ 6430874 w 12208633"/>
              <a:gd name="connsiteY474" fmla="*/ 642270 h 5434893"/>
              <a:gd name="connsiteX475" fmla="*/ 6433786 w 12208633"/>
              <a:gd name="connsiteY475" fmla="*/ 645959 h 5434893"/>
              <a:gd name="connsiteX476" fmla="*/ 6430874 w 12208633"/>
              <a:gd name="connsiteY476" fmla="*/ 649065 h 5434893"/>
              <a:gd name="connsiteX477" fmla="*/ 6427768 w 12208633"/>
              <a:gd name="connsiteY477" fmla="*/ 649259 h 5434893"/>
              <a:gd name="connsiteX478" fmla="*/ 6427768 w 12208633"/>
              <a:gd name="connsiteY478" fmla="*/ 727687 h 5434893"/>
              <a:gd name="connsiteX479" fmla="*/ 6450870 w 12208633"/>
              <a:gd name="connsiteY479" fmla="*/ 727881 h 5434893"/>
              <a:gd name="connsiteX480" fmla="*/ 6519204 w 12208633"/>
              <a:gd name="connsiteY480" fmla="*/ 727687 h 5434893"/>
              <a:gd name="connsiteX481" fmla="*/ 6519398 w 12208633"/>
              <a:gd name="connsiteY481" fmla="*/ 688473 h 5434893"/>
              <a:gd name="connsiteX482" fmla="*/ 6519398 w 12208633"/>
              <a:gd name="connsiteY482" fmla="*/ 649259 h 5434893"/>
              <a:gd name="connsiteX483" fmla="*/ 6516874 w 12208633"/>
              <a:gd name="connsiteY483" fmla="*/ 649259 h 5434893"/>
              <a:gd name="connsiteX484" fmla="*/ 6513186 w 12208633"/>
              <a:gd name="connsiteY484" fmla="*/ 645570 h 5434893"/>
              <a:gd name="connsiteX485" fmla="*/ 6516680 w 12208633"/>
              <a:gd name="connsiteY485" fmla="*/ 642270 h 5434893"/>
              <a:gd name="connsiteX486" fmla="*/ 6519204 w 12208633"/>
              <a:gd name="connsiteY486" fmla="*/ 642270 h 5434893"/>
              <a:gd name="connsiteX487" fmla="*/ 6519204 w 12208633"/>
              <a:gd name="connsiteY487" fmla="*/ 586166 h 5434893"/>
              <a:gd name="connsiteX488" fmla="*/ 6518039 w 12208633"/>
              <a:gd name="connsiteY488" fmla="*/ 586166 h 5434893"/>
              <a:gd name="connsiteX489" fmla="*/ 6513574 w 12208633"/>
              <a:gd name="connsiteY489" fmla="*/ 583448 h 5434893"/>
              <a:gd name="connsiteX490" fmla="*/ 6518039 w 12208633"/>
              <a:gd name="connsiteY490" fmla="*/ 580148 h 5434893"/>
              <a:gd name="connsiteX491" fmla="*/ 6519204 w 12208633"/>
              <a:gd name="connsiteY491" fmla="*/ 580148 h 5434893"/>
              <a:gd name="connsiteX492" fmla="*/ 6519204 w 12208633"/>
              <a:gd name="connsiteY492" fmla="*/ 524044 h 5434893"/>
              <a:gd name="connsiteX493" fmla="*/ 6516098 w 12208633"/>
              <a:gd name="connsiteY493" fmla="*/ 523850 h 5434893"/>
              <a:gd name="connsiteX494" fmla="*/ 6513186 w 12208633"/>
              <a:gd name="connsiteY494" fmla="*/ 520550 h 5434893"/>
              <a:gd name="connsiteX495" fmla="*/ 6516292 w 12208633"/>
              <a:gd name="connsiteY495" fmla="*/ 516861 h 5434893"/>
              <a:gd name="connsiteX496" fmla="*/ 6519398 w 12208633"/>
              <a:gd name="connsiteY496" fmla="*/ 516667 h 5434893"/>
              <a:gd name="connsiteX497" fmla="*/ 6519398 w 12208633"/>
              <a:gd name="connsiteY497" fmla="*/ 461728 h 5434893"/>
              <a:gd name="connsiteX498" fmla="*/ 6518815 w 12208633"/>
              <a:gd name="connsiteY498" fmla="*/ 461728 h 5434893"/>
              <a:gd name="connsiteX499" fmla="*/ 6513574 w 12208633"/>
              <a:gd name="connsiteY499" fmla="*/ 457263 h 5434893"/>
              <a:gd name="connsiteX500" fmla="*/ 6519398 w 12208633"/>
              <a:gd name="connsiteY500" fmla="*/ 454545 h 5434893"/>
              <a:gd name="connsiteX501" fmla="*/ 6519398 w 12208633"/>
              <a:gd name="connsiteY501" fmla="*/ 398442 h 5434893"/>
              <a:gd name="connsiteX502" fmla="*/ 6513574 w 12208633"/>
              <a:gd name="connsiteY502" fmla="*/ 395724 h 5434893"/>
              <a:gd name="connsiteX503" fmla="*/ 6519592 w 12208633"/>
              <a:gd name="connsiteY503" fmla="*/ 391259 h 5434893"/>
              <a:gd name="connsiteX504" fmla="*/ 6519592 w 12208633"/>
              <a:gd name="connsiteY504" fmla="*/ 336320 h 5434893"/>
              <a:gd name="connsiteX505" fmla="*/ 6517845 w 12208633"/>
              <a:gd name="connsiteY505" fmla="*/ 336320 h 5434893"/>
              <a:gd name="connsiteX506" fmla="*/ 6513574 w 12208633"/>
              <a:gd name="connsiteY506" fmla="*/ 332826 h 5434893"/>
              <a:gd name="connsiteX507" fmla="*/ 6517845 w 12208633"/>
              <a:gd name="connsiteY507" fmla="*/ 329331 h 5434893"/>
              <a:gd name="connsiteX508" fmla="*/ 6519592 w 12208633"/>
              <a:gd name="connsiteY508" fmla="*/ 329331 h 5434893"/>
              <a:gd name="connsiteX509" fmla="*/ 6519592 w 12208633"/>
              <a:gd name="connsiteY509" fmla="*/ 274586 h 5434893"/>
              <a:gd name="connsiteX510" fmla="*/ 6515709 w 12208633"/>
              <a:gd name="connsiteY510" fmla="*/ 273033 h 5434893"/>
              <a:gd name="connsiteX511" fmla="*/ 6513574 w 12208633"/>
              <a:gd name="connsiteY511" fmla="*/ 269927 h 5434893"/>
              <a:gd name="connsiteX512" fmla="*/ 6516486 w 12208633"/>
              <a:gd name="connsiteY512" fmla="*/ 267404 h 5434893"/>
              <a:gd name="connsiteX513" fmla="*/ 6520174 w 12208633"/>
              <a:gd name="connsiteY513" fmla="*/ 267209 h 5434893"/>
              <a:gd name="connsiteX514" fmla="*/ 6591809 w 12208633"/>
              <a:gd name="connsiteY514" fmla="*/ 267209 h 5434893"/>
              <a:gd name="connsiteX515" fmla="*/ 6594332 w 12208633"/>
              <a:gd name="connsiteY515" fmla="*/ 267209 h 5434893"/>
              <a:gd name="connsiteX516" fmla="*/ 6598409 w 12208633"/>
              <a:gd name="connsiteY516" fmla="*/ 269733 h 5434893"/>
              <a:gd name="connsiteX517" fmla="*/ 6596274 w 12208633"/>
              <a:gd name="connsiteY517" fmla="*/ 273227 h 5434893"/>
              <a:gd name="connsiteX518" fmla="*/ 6593556 w 12208633"/>
              <a:gd name="connsiteY518" fmla="*/ 277110 h 5434893"/>
              <a:gd name="connsiteX519" fmla="*/ 6593556 w 12208633"/>
              <a:gd name="connsiteY519" fmla="*/ 325449 h 5434893"/>
              <a:gd name="connsiteX520" fmla="*/ 6596079 w 12208633"/>
              <a:gd name="connsiteY520" fmla="*/ 329525 h 5434893"/>
              <a:gd name="connsiteX521" fmla="*/ 6595885 w 12208633"/>
              <a:gd name="connsiteY521" fmla="*/ 336126 h 5434893"/>
              <a:gd name="connsiteX522" fmla="*/ 6593556 w 12208633"/>
              <a:gd name="connsiteY522" fmla="*/ 340397 h 5434893"/>
              <a:gd name="connsiteX523" fmla="*/ 6593556 w 12208633"/>
              <a:gd name="connsiteY523" fmla="*/ 386988 h 5434893"/>
              <a:gd name="connsiteX524" fmla="*/ 6596079 w 12208633"/>
              <a:gd name="connsiteY524" fmla="*/ 391647 h 5434893"/>
              <a:gd name="connsiteX525" fmla="*/ 6595691 w 12208633"/>
              <a:gd name="connsiteY525" fmla="*/ 398442 h 5434893"/>
              <a:gd name="connsiteX526" fmla="*/ 6593556 w 12208633"/>
              <a:gd name="connsiteY526" fmla="*/ 402324 h 5434893"/>
              <a:gd name="connsiteX527" fmla="*/ 6593556 w 12208633"/>
              <a:gd name="connsiteY527" fmla="*/ 419020 h 5434893"/>
              <a:gd name="connsiteX528" fmla="*/ 6593556 w 12208633"/>
              <a:gd name="connsiteY528" fmla="*/ 449498 h 5434893"/>
              <a:gd name="connsiteX529" fmla="*/ 6596662 w 12208633"/>
              <a:gd name="connsiteY529" fmla="*/ 454934 h 5434893"/>
              <a:gd name="connsiteX530" fmla="*/ 6596662 w 12208633"/>
              <a:gd name="connsiteY530" fmla="*/ 460952 h 5434893"/>
              <a:gd name="connsiteX531" fmla="*/ 6593362 w 12208633"/>
              <a:gd name="connsiteY531" fmla="*/ 467746 h 5434893"/>
              <a:gd name="connsiteX532" fmla="*/ 6593362 w 12208633"/>
              <a:gd name="connsiteY532" fmla="*/ 510649 h 5434893"/>
              <a:gd name="connsiteX533" fmla="*/ 6596662 w 12208633"/>
              <a:gd name="connsiteY533" fmla="*/ 517444 h 5434893"/>
              <a:gd name="connsiteX534" fmla="*/ 6596468 w 12208633"/>
              <a:gd name="connsiteY534" fmla="*/ 523462 h 5434893"/>
              <a:gd name="connsiteX535" fmla="*/ 6593362 w 12208633"/>
              <a:gd name="connsiteY535" fmla="*/ 528315 h 5434893"/>
              <a:gd name="connsiteX536" fmla="*/ 6593362 w 12208633"/>
              <a:gd name="connsiteY536" fmla="*/ 561706 h 5434893"/>
              <a:gd name="connsiteX537" fmla="*/ 6593362 w 12208633"/>
              <a:gd name="connsiteY537" fmla="*/ 575489 h 5434893"/>
              <a:gd name="connsiteX538" fmla="*/ 6596079 w 12208633"/>
              <a:gd name="connsiteY538" fmla="*/ 579954 h 5434893"/>
              <a:gd name="connsiteX539" fmla="*/ 6596274 w 12208633"/>
              <a:gd name="connsiteY539" fmla="*/ 585584 h 5434893"/>
              <a:gd name="connsiteX540" fmla="*/ 6593167 w 12208633"/>
              <a:gd name="connsiteY540" fmla="*/ 590437 h 5434893"/>
              <a:gd name="connsiteX541" fmla="*/ 6593167 w 12208633"/>
              <a:gd name="connsiteY541" fmla="*/ 621498 h 5434893"/>
              <a:gd name="connsiteX542" fmla="*/ 6593167 w 12208633"/>
              <a:gd name="connsiteY542" fmla="*/ 637611 h 5434893"/>
              <a:gd name="connsiteX543" fmla="*/ 6595885 w 12208633"/>
              <a:gd name="connsiteY543" fmla="*/ 642270 h 5434893"/>
              <a:gd name="connsiteX544" fmla="*/ 6595885 w 12208633"/>
              <a:gd name="connsiteY544" fmla="*/ 648676 h 5434893"/>
              <a:gd name="connsiteX545" fmla="*/ 6593167 w 12208633"/>
              <a:gd name="connsiteY545" fmla="*/ 653918 h 5434893"/>
              <a:gd name="connsiteX546" fmla="*/ 6593167 w 12208633"/>
              <a:gd name="connsiteY546" fmla="*/ 721863 h 5434893"/>
              <a:gd name="connsiteX547" fmla="*/ 6598021 w 12208633"/>
              <a:gd name="connsiteY547" fmla="*/ 726716 h 5434893"/>
              <a:gd name="connsiteX548" fmla="*/ 6698387 w 12208633"/>
              <a:gd name="connsiteY548" fmla="*/ 726716 h 5434893"/>
              <a:gd name="connsiteX549" fmla="*/ 6703434 w 12208633"/>
              <a:gd name="connsiteY549" fmla="*/ 720892 h 5434893"/>
              <a:gd name="connsiteX550" fmla="*/ 6703434 w 12208633"/>
              <a:gd name="connsiteY550" fmla="*/ 606356 h 5434893"/>
              <a:gd name="connsiteX551" fmla="*/ 6703434 w 12208633"/>
              <a:gd name="connsiteY551" fmla="*/ 538992 h 5434893"/>
              <a:gd name="connsiteX552" fmla="*/ 6704405 w 12208633"/>
              <a:gd name="connsiteY552" fmla="*/ 532004 h 5434893"/>
              <a:gd name="connsiteX553" fmla="*/ 6704599 w 12208633"/>
              <a:gd name="connsiteY553" fmla="*/ 540351 h 5434893"/>
              <a:gd name="connsiteX554" fmla="*/ 6704599 w 12208633"/>
              <a:gd name="connsiteY554" fmla="*/ 719145 h 5434893"/>
              <a:gd name="connsiteX555" fmla="*/ 6704405 w 12208633"/>
              <a:gd name="connsiteY555" fmla="*/ 727493 h 5434893"/>
              <a:gd name="connsiteX556" fmla="*/ 6705181 w 12208633"/>
              <a:gd name="connsiteY556" fmla="*/ 727493 h 5434893"/>
              <a:gd name="connsiteX557" fmla="*/ 6704987 w 12208633"/>
              <a:gd name="connsiteY557" fmla="*/ 727299 h 5434893"/>
              <a:gd name="connsiteX558" fmla="*/ 6704987 w 12208633"/>
              <a:gd name="connsiteY558" fmla="*/ 535498 h 5434893"/>
              <a:gd name="connsiteX559" fmla="*/ 6705375 w 12208633"/>
              <a:gd name="connsiteY559" fmla="*/ 532004 h 5434893"/>
              <a:gd name="connsiteX560" fmla="*/ 6753132 w 12208633"/>
              <a:gd name="connsiteY560" fmla="*/ 490460 h 5434893"/>
              <a:gd name="connsiteX561" fmla="*/ 6799917 w 12208633"/>
              <a:gd name="connsiteY561" fmla="*/ 535304 h 5434893"/>
              <a:gd name="connsiteX562" fmla="*/ 6799917 w 12208633"/>
              <a:gd name="connsiteY562" fmla="*/ 681290 h 5434893"/>
              <a:gd name="connsiteX563" fmla="*/ 6799917 w 12208633"/>
              <a:gd name="connsiteY563" fmla="*/ 817181 h 5434893"/>
              <a:gd name="connsiteX564" fmla="*/ 6801858 w 12208633"/>
              <a:gd name="connsiteY564" fmla="*/ 823976 h 5434893"/>
              <a:gd name="connsiteX565" fmla="*/ 6814283 w 12208633"/>
              <a:gd name="connsiteY565" fmla="*/ 798933 h 5434893"/>
              <a:gd name="connsiteX566" fmla="*/ 6817389 w 12208633"/>
              <a:gd name="connsiteY566" fmla="*/ 787673 h 5434893"/>
              <a:gd name="connsiteX567" fmla="*/ 6817389 w 12208633"/>
              <a:gd name="connsiteY567" fmla="*/ 586749 h 5434893"/>
              <a:gd name="connsiteX568" fmla="*/ 6817389 w 12208633"/>
              <a:gd name="connsiteY568" fmla="*/ 537245 h 5434893"/>
              <a:gd name="connsiteX569" fmla="*/ 6856991 w 12208633"/>
              <a:gd name="connsiteY569" fmla="*/ 490460 h 5434893"/>
              <a:gd name="connsiteX570" fmla="*/ 6865339 w 12208633"/>
              <a:gd name="connsiteY570" fmla="*/ 490265 h 5434893"/>
              <a:gd name="connsiteX571" fmla="*/ 6912125 w 12208633"/>
              <a:gd name="connsiteY571" fmla="*/ 535110 h 5434893"/>
              <a:gd name="connsiteX572" fmla="*/ 6912125 w 12208633"/>
              <a:gd name="connsiteY572" fmla="*/ 713904 h 5434893"/>
              <a:gd name="connsiteX573" fmla="*/ 6912125 w 12208633"/>
              <a:gd name="connsiteY573" fmla="*/ 719339 h 5434893"/>
              <a:gd name="connsiteX574" fmla="*/ 6915425 w 12208633"/>
              <a:gd name="connsiteY574" fmla="*/ 721669 h 5434893"/>
              <a:gd name="connsiteX575" fmla="*/ 6980847 w 12208633"/>
              <a:gd name="connsiteY575" fmla="*/ 716039 h 5434893"/>
              <a:gd name="connsiteX576" fmla="*/ 7121398 w 12208633"/>
              <a:gd name="connsiteY576" fmla="*/ 816793 h 5434893"/>
              <a:gd name="connsiteX577" fmla="*/ 7130134 w 12208633"/>
              <a:gd name="connsiteY577" fmla="*/ 840865 h 5434893"/>
              <a:gd name="connsiteX578" fmla="*/ 7133434 w 12208633"/>
              <a:gd name="connsiteY578" fmla="*/ 842224 h 5434893"/>
              <a:gd name="connsiteX579" fmla="*/ 7143140 w 12208633"/>
              <a:gd name="connsiteY579" fmla="*/ 854066 h 5434893"/>
              <a:gd name="connsiteX580" fmla="*/ 7143162 w 12208633"/>
              <a:gd name="connsiteY580" fmla="*/ 858635 h 5434893"/>
              <a:gd name="connsiteX581" fmla="*/ 7363499 w 12208633"/>
              <a:gd name="connsiteY581" fmla="*/ 801441 h 5434893"/>
              <a:gd name="connsiteX582" fmla="*/ 7367909 w 12208633"/>
              <a:gd name="connsiteY582" fmla="*/ 799551 h 5434893"/>
              <a:gd name="connsiteX583" fmla="*/ 7367909 w 12208633"/>
              <a:gd name="connsiteY583" fmla="*/ 792936 h 5434893"/>
              <a:gd name="connsiteX584" fmla="*/ 7362239 w 12208633"/>
              <a:gd name="connsiteY584" fmla="*/ 782541 h 5434893"/>
              <a:gd name="connsiteX585" fmla="*/ 7360349 w 12208633"/>
              <a:gd name="connsiteY585" fmla="*/ 769312 h 5434893"/>
              <a:gd name="connsiteX586" fmla="*/ 7365389 w 12208633"/>
              <a:gd name="connsiteY586" fmla="*/ 769627 h 5434893"/>
              <a:gd name="connsiteX587" fmla="*/ 7368854 w 12208633"/>
              <a:gd name="connsiteY587" fmla="*/ 770257 h 5434893"/>
              <a:gd name="connsiteX588" fmla="*/ 7374839 w 12208633"/>
              <a:gd name="connsiteY588" fmla="*/ 772777 h 5434893"/>
              <a:gd name="connsiteX589" fmla="*/ 7378304 w 12208633"/>
              <a:gd name="connsiteY589" fmla="*/ 768682 h 5434893"/>
              <a:gd name="connsiteX590" fmla="*/ 7381769 w 12208633"/>
              <a:gd name="connsiteY590" fmla="*/ 768367 h 5434893"/>
              <a:gd name="connsiteX591" fmla="*/ 7387439 w 12208633"/>
              <a:gd name="connsiteY591" fmla="*/ 768682 h 5434893"/>
              <a:gd name="connsiteX592" fmla="*/ 7392164 w 12208633"/>
              <a:gd name="connsiteY592" fmla="*/ 772462 h 5434893"/>
              <a:gd name="connsiteX593" fmla="*/ 7401299 w 12208633"/>
              <a:gd name="connsiteY593" fmla="*/ 770257 h 5434893"/>
              <a:gd name="connsiteX594" fmla="*/ 7403819 w 12208633"/>
              <a:gd name="connsiteY594" fmla="*/ 768997 h 5434893"/>
              <a:gd name="connsiteX595" fmla="*/ 7409488 w 12208633"/>
              <a:gd name="connsiteY595" fmla="*/ 772462 h 5434893"/>
              <a:gd name="connsiteX596" fmla="*/ 7416103 w 12208633"/>
              <a:gd name="connsiteY596" fmla="*/ 767737 h 5434893"/>
              <a:gd name="connsiteX597" fmla="*/ 7417993 w 12208633"/>
              <a:gd name="connsiteY597" fmla="*/ 769627 h 5434893"/>
              <a:gd name="connsiteX598" fmla="*/ 7413268 w 12208633"/>
              <a:gd name="connsiteY598" fmla="*/ 784116 h 5434893"/>
              <a:gd name="connsiteX599" fmla="*/ 7413268 w 12208633"/>
              <a:gd name="connsiteY599" fmla="*/ 788211 h 5434893"/>
              <a:gd name="connsiteX600" fmla="*/ 7501152 w 12208633"/>
              <a:gd name="connsiteY600" fmla="*/ 765847 h 5434893"/>
              <a:gd name="connsiteX601" fmla="*/ 7648884 w 12208633"/>
              <a:gd name="connsiteY601" fmla="*/ 727417 h 5434893"/>
              <a:gd name="connsiteX602" fmla="*/ 7662113 w 12208633"/>
              <a:gd name="connsiteY602" fmla="*/ 727417 h 5434893"/>
              <a:gd name="connsiteX603" fmla="*/ 7687313 w 12208633"/>
              <a:gd name="connsiteY603" fmla="*/ 733402 h 5434893"/>
              <a:gd name="connsiteX604" fmla="*/ 7687313 w 12208633"/>
              <a:gd name="connsiteY604" fmla="*/ 535272 h 5434893"/>
              <a:gd name="connsiteX605" fmla="*/ 7687313 w 12208633"/>
              <a:gd name="connsiteY605" fmla="*/ 411795 h 5434893"/>
              <a:gd name="connsiteX606" fmla="*/ 7696133 w 12208633"/>
              <a:gd name="connsiteY606" fmla="*/ 402660 h 5434893"/>
              <a:gd name="connsiteX607" fmla="*/ 7710622 w 12208633"/>
              <a:gd name="connsiteY607" fmla="*/ 402975 h 5434893"/>
              <a:gd name="connsiteX608" fmla="*/ 7727002 w 12208633"/>
              <a:gd name="connsiteY608" fmla="*/ 402660 h 5434893"/>
              <a:gd name="connsiteX609" fmla="*/ 7732042 w 12208633"/>
              <a:gd name="connsiteY609" fmla="*/ 408015 h 5434893"/>
              <a:gd name="connsiteX610" fmla="*/ 7732042 w 12208633"/>
              <a:gd name="connsiteY610" fmla="*/ 411795 h 5434893"/>
              <a:gd name="connsiteX611" fmla="*/ 7732042 w 12208633"/>
              <a:gd name="connsiteY611" fmla="*/ 745057 h 5434893"/>
              <a:gd name="connsiteX612" fmla="*/ 7769211 w 12208633"/>
              <a:gd name="connsiteY612" fmla="*/ 755137 h 5434893"/>
              <a:gd name="connsiteX613" fmla="*/ 7783701 w 12208633"/>
              <a:gd name="connsiteY613" fmla="*/ 758602 h 5434893"/>
              <a:gd name="connsiteX614" fmla="*/ 7783701 w 12208633"/>
              <a:gd name="connsiteY614" fmla="*/ 415575 h 5434893"/>
              <a:gd name="connsiteX615" fmla="*/ 7796616 w 12208633"/>
              <a:gd name="connsiteY615" fmla="*/ 402660 h 5434893"/>
              <a:gd name="connsiteX616" fmla="*/ 7807325 w 12208633"/>
              <a:gd name="connsiteY616" fmla="*/ 402975 h 5434893"/>
              <a:gd name="connsiteX617" fmla="*/ 7822760 w 12208633"/>
              <a:gd name="connsiteY617" fmla="*/ 402660 h 5434893"/>
              <a:gd name="connsiteX618" fmla="*/ 7828745 w 12208633"/>
              <a:gd name="connsiteY618" fmla="*/ 408960 h 5434893"/>
              <a:gd name="connsiteX619" fmla="*/ 7828745 w 12208633"/>
              <a:gd name="connsiteY619" fmla="*/ 416835 h 5434893"/>
              <a:gd name="connsiteX620" fmla="*/ 7828745 w 12208633"/>
              <a:gd name="connsiteY620" fmla="*/ 770572 h 5434893"/>
              <a:gd name="connsiteX621" fmla="*/ 7867174 w 12208633"/>
              <a:gd name="connsiteY621" fmla="*/ 780652 h 5434893"/>
              <a:gd name="connsiteX622" fmla="*/ 7870954 w 12208633"/>
              <a:gd name="connsiteY622" fmla="*/ 777186 h 5434893"/>
              <a:gd name="connsiteX623" fmla="*/ 7870954 w 12208633"/>
              <a:gd name="connsiteY623" fmla="*/ 768367 h 5434893"/>
              <a:gd name="connsiteX624" fmla="*/ 7870954 w 12208633"/>
              <a:gd name="connsiteY624" fmla="*/ 553542 h 5434893"/>
              <a:gd name="connsiteX625" fmla="*/ 7871269 w 12208633"/>
              <a:gd name="connsiteY625" fmla="*/ 541887 h 5434893"/>
              <a:gd name="connsiteX626" fmla="*/ 7870639 w 12208633"/>
              <a:gd name="connsiteY626" fmla="*/ 518892 h 5434893"/>
              <a:gd name="connsiteX627" fmla="*/ 7878514 w 12208633"/>
              <a:gd name="connsiteY627" fmla="*/ 511018 h 5434893"/>
              <a:gd name="connsiteX628" fmla="*/ 7929543 w 12208633"/>
              <a:gd name="connsiteY628" fmla="*/ 511018 h 5434893"/>
              <a:gd name="connsiteX629" fmla="*/ 7967972 w 12208633"/>
              <a:gd name="connsiteY629" fmla="*/ 511018 h 5434893"/>
              <a:gd name="connsiteX630" fmla="*/ 7977107 w 12208633"/>
              <a:gd name="connsiteY630" fmla="*/ 509758 h 5434893"/>
              <a:gd name="connsiteX631" fmla="*/ 7976792 w 12208633"/>
              <a:gd name="connsiteY631" fmla="*/ 481093 h 5434893"/>
              <a:gd name="connsiteX632" fmla="*/ 7979627 w 12208633"/>
              <a:gd name="connsiteY632" fmla="*/ 476368 h 5434893"/>
              <a:gd name="connsiteX633" fmla="*/ 7983407 w 12208633"/>
              <a:gd name="connsiteY633" fmla="*/ 481409 h 5434893"/>
              <a:gd name="connsiteX634" fmla="*/ 7983722 w 12208633"/>
              <a:gd name="connsiteY634" fmla="*/ 511018 h 5434893"/>
              <a:gd name="connsiteX635" fmla="*/ 7990967 w 12208633"/>
              <a:gd name="connsiteY635" fmla="*/ 511018 h 5434893"/>
              <a:gd name="connsiteX636" fmla="*/ 7991282 w 12208633"/>
              <a:gd name="connsiteY636" fmla="*/ 486133 h 5434893"/>
              <a:gd name="connsiteX637" fmla="*/ 7991282 w 12208633"/>
              <a:gd name="connsiteY637" fmla="*/ 480463 h 5434893"/>
              <a:gd name="connsiteX638" fmla="*/ 7995062 w 12208633"/>
              <a:gd name="connsiteY638" fmla="*/ 476054 h 5434893"/>
              <a:gd name="connsiteX639" fmla="*/ 7998842 w 12208633"/>
              <a:gd name="connsiteY639" fmla="*/ 480149 h 5434893"/>
              <a:gd name="connsiteX640" fmla="*/ 7998842 w 12208633"/>
              <a:gd name="connsiteY640" fmla="*/ 504088 h 5434893"/>
              <a:gd name="connsiteX641" fmla="*/ 7999157 w 12208633"/>
              <a:gd name="connsiteY641" fmla="*/ 510703 h 5434893"/>
              <a:gd name="connsiteX642" fmla="*/ 8006401 w 12208633"/>
              <a:gd name="connsiteY642" fmla="*/ 510703 h 5434893"/>
              <a:gd name="connsiteX643" fmla="*/ 8006716 w 12208633"/>
              <a:gd name="connsiteY643" fmla="*/ 485818 h 5434893"/>
              <a:gd name="connsiteX644" fmla="*/ 8006716 w 12208633"/>
              <a:gd name="connsiteY644" fmla="*/ 480149 h 5434893"/>
              <a:gd name="connsiteX645" fmla="*/ 8010497 w 12208633"/>
              <a:gd name="connsiteY645" fmla="*/ 475739 h 5434893"/>
              <a:gd name="connsiteX646" fmla="*/ 8014276 w 12208633"/>
              <a:gd name="connsiteY646" fmla="*/ 479833 h 5434893"/>
              <a:gd name="connsiteX647" fmla="*/ 8014276 w 12208633"/>
              <a:gd name="connsiteY647" fmla="*/ 503773 h 5434893"/>
              <a:gd name="connsiteX648" fmla="*/ 8014591 w 12208633"/>
              <a:gd name="connsiteY648" fmla="*/ 510388 h 5434893"/>
              <a:gd name="connsiteX649" fmla="*/ 8104995 w 12208633"/>
              <a:gd name="connsiteY649" fmla="*/ 510388 h 5434893"/>
              <a:gd name="connsiteX650" fmla="*/ 8113184 w 12208633"/>
              <a:gd name="connsiteY650" fmla="*/ 503143 h 5434893"/>
              <a:gd name="connsiteX651" fmla="*/ 8189098 w 12208633"/>
              <a:gd name="connsiteY651" fmla="*/ 503143 h 5434893"/>
              <a:gd name="connsiteX652" fmla="*/ 8199807 w 12208633"/>
              <a:gd name="connsiteY652" fmla="*/ 510703 h 5434893"/>
              <a:gd name="connsiteX653" fmla="*/ 8213037 w 12208633"/>
              <a:gd name="connsiteY653" fmla="*/ 525192 h 5434893"/>
              <a:gd name="connsiteX654" fmla="*/ 8212722 w 12208633"/>
              <a:gd name="connsiteY654" fmla="*/ 542202 h 5434893"/>
              <a:gd name="connsiteX655" fmla="*/ 8213037 w 12208633"/>
              <a:gd name="connsiteY655" fmla="*/ 552912 h 5434893"/>
              <a:gd name="connsiteX656" fmla="*/ 8213037 w 12208633"/>
              <a:gd name="connsiteY656" fmla="*/ 899839 h 5434893"/>
              <a:gd name="connsiteX657" fmla="*/ 8222585 w 12208633"/>
              <a:gd name="connsiteY657" fmla="*/ 899839 h 5434893"/>
              <a:gd name="connsiteX658" fmla="*/ 8222588 w 12208633"/>
              <a:gd name="connsiteY658" fmla="*/ 899188 h 5434893"/>
              <a:gd name="connsiteX659" fmla="*/ 8361723 w 12208633"/>
              <a:gd name="connsiteY659" fmla="*/ 819757 h 5434893"/>
              <a:gd name="connsiteX660" fmla="*/ 8400660 w 12208633"/>
              <a:gd name="connsiteY660" fmla="*/ 891401 h 5434893"/>
              <a:gd name="connsiteX661" fmla="*/ 8528374 w 12208633"/>
              <a:gd name="connsiteY661" fmla="*/ 819237 h 5434893"/>
              <a:gd name="connsiteX662" fmla="*/ 8564716 w 12208633"/>
              <a:gd name="connsiteY662" fmla="*/ 886728 h 5434893"/>
              <a:gd name="connsiteX663" fmla="*/ 8566273 w 12208633"/>
              <a:gd name="connsiteY663" fmla="*/ 724750 h 5434893"/>
              <a:gd name="connsiteX664" fmla="*/ 8590674 w 12208633"/>
              <a:gd name="connsiteY664" fmla="*/ 700868 h 5434893"/>
              <a:gd name="connsiteX665" fmla="*/ 8617151 w 12208633"/>
              <a:gd name="connsiteY665" fmla="*/ 674910 h 5434893"/>
              <a:gd name="connsiteX666" fmla="*/ 8617151 w 12208633"/>
              <a:gd name="connsiteY666" fmla="*/ 624552 h 5434893"/>
              <a:gd name="connsiteX667" fmla="*/ 8649858 w 12208633"/>
              <a:gd name="connsiteY667" fmla="*/ 572636 h 5434893"/>
              <a:gd name="connsiteX668" fmla="*/ 8662318 w 12208633"/>
              <a:gd name="connsiteY668" fmla="*/ 552388 h 5434893"/>
              <a:gd name="connsiteX669" fmla="*/ 8661799 w 12208633"/>
              <a:gd name="connsiteY669" fmla="*/ 524353 h 5434893"/>
              <a:gd name="connsiteX670" fmla="*/ 8675816 w 12208633"/>
              <a:gd name="connsiteY670" fmla="*/ 509298 h 5434893"/>
              <a:gd name="connsiteX671" fmla="*/ 8794185 w 12208633"/>
              <a:gd name="connsiteY671" fmla="*/ 509298 h 5434893"/>
              <a:gd name="connsiteX672" fmla="*/ 8810279 w 12208633"/>
              <a:gd name="connsiteY672" fmla="*/ 527469 h 5434893"/>
              <a:gd name="connsiteX673" fmla="*/ 8810279 w 12208633"/>
              <a:gd name="connsiteY673" fmla="*/ 636493 h 5434893"/>
              <a:gd name="connsiteX674" fmla="*/ 8811837 w 12208633"/>
              <a:gd name="connsiteY674" fmla="*/ 677506 h 5434893"/>
              <a:gd name="connsiteX675" fmla="*/ 8817547 w 12208633"/>
              <a:gd name="connsiteY675" fmla="*/ 686332 h 5434893"/>
              <a:gd name="connsiteX676" fmla="*/ 8822220 w 12208633"/>
              <a:gd name="connsiteY676" fmla="*/ 678025 h 5434893"/>
              <a:gd name="connsiteX677" fmla="*/ 8822220 w 12208633"/>
              <a:gd name="connsiteY677" fmla="*/ 652587 h 5434893"/>
              <a:gd name="connsiteX678" fmla="*/ 8837795 w 12208633"/>
              <a:gd name="connsiteY678" fmla="*/ 637012 h 5434893"/>
              <a:gd name="connsiteX679" fmla="*/ 8854408 w 12208633"/>
              <a:gd name="connsiteY679" fmla="*/ 621956 h 5434893"/>
              <a:gd name="connsiteX680" fmla="*/ 8877770 w 12208633"/>
              <a:gd name="connsiteY680" fmla="*/ 577828 h 5434893"/>
              <a:gd name="connsiteX681" fmla="*/ 8895941 w 12208633"/>
              <a:gd name="connsiteY681" fmla="*/ 561214 h 5434893"/>
              <a:gd name="connsiteX682" fmla="*/ 8932282 w 12208633"/>
              <a:gd name="connsiteY682" fmla="*/ 564848 h 5434893"/>
              <a:gd name="connsiteX683" fmla="*/ 8940589 w 12208633"/>
              <a:gd name="connsiteY683" fmla="*/ 572636 h 5434893"/>
              <a:gd name="connsiteX684" fmla="*/ 8972258 w 12208633"/>
              <a:gd name="connsiteY684" fmla="*/ 628706 h 5434893"/>
              <a:gd name="connsiteX685" fmla="*/ 8972258 w 12208633"/>
              <a:gd name="connsiteY685" fmla="*/ 722673 h 5434893"/>
              <a:gd name="connsiteX686" fmla="*/ 9035595 w 12208633"/>
              <a:gd name="connsiteY686" fmla="*/ 719558 h 5434893"/>
              <a:gd name="connsiteX687" fmla="*/ 9068822 w 12208633"/>
              <a:gd name="connsiteY687" fmla="*/ 146923 h 5434893"/>
              <a:gd name="connsiteX688" fmla="*/ 9146177 w 12208633"/>
              <a:gd name="connsiteY688" fmla="*/ 146923 h 5434893"/>
              <a:gd name="connsiteX689" fmla="*/ 9180961 w 12208633"/>
              <a:gd name="connsiteY689" fmla="*/ 716962 h 5434893"/>
              <a:gd name="connsiteX690" fmla="*/ 9225090 w 12208633"/>
              <a:gd name="connsiteY690" fmla="*/ 715405 h 543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12208633" h="543489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3D5F95E-A64B-4CF3-896F-F3B321903429}"/>
              </a:ext>
            </a:extLst>
          </p:cNvPr>
          <p:cNvGrpSpPr/>
          <p:nvPr userDrawn="1"/>
        </p:nvGrpSpPr>
        <p:grpSpPr>
          <a:xfrm>
            <a:off x="218787" y="2622975"/>
            <a:ext cx="11517590" cy="3946317"/>
            <a:chOff x="218787" y="2622975"/>
            <a:chExt cx="11517590" cy="3946317"/>
          </a:xfrm>
          <a:solidFill>
            <a:schemeClr val="bg1">
              <a:alpha val="5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AC598B69-F9FE-4154-B147-8335AB2E2E58}"/>
                </a:ext>
              </a:extLst>
            </p:cNvPr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="" xmlns:a16="http://schemas.microsoft.com/office/drawing/2014/main" id="{B2891B34-6F88-4D11-AD5C-410F7771AEA2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="" xmlns:a16="http://schemas.microsoft.com/office/drawing/2014/main" id="{31D81169-CACA-4F00-B325-E9872F60ED27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="" xmlns:a16="http://schemas.microsoft.com/office/drawing/2014/main" id="{F939FB8C-F4E6-45BF-BE92-A0D7E337E986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="" xmlns:a16="http://schemas.microsoft.com/office/drawing/2014/main" id="{E7D2F5C8-112A-47AC-8EBA-CA3BCCFFD653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B07F2CD7-68E5-49F5-BBED-77DA2BFBE7AD}"/>
                </a:ext>
              </a:extLst>
            </p:cNvPr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CD81010-EBF6-414C-927A-9FFCBAFAE158}"/>
                </a:ext>
              </a:extLst>
            </p:cNvPr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C935FFD8-C758-4E69-865F-0D3F0FF08A12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="" xmlns:a16="http://schemas.microsoft.com/office/drawing/2014/main" id="{5B2E929D-2A5A-4E4D-8AFF-089163D7F028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7" name="Freeform: Shape 36">
                  <a:extLst>
                    <a:ext uri="{FF2B5EF4-FFF2-40B4-BE49-F238E27FC236}">
                      <a16:creationId xmlns="" xmlns:a16="http://schemas.microsoft.com/office/drawing/2014/main" id="{8A8A0495-30E8-45A0-B48A-6EFDF9C8B696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="" xmlns:a16="http://schemas.microsoft.com/office/drawing/2014/main" id="{86DEB52C-C941-4797-8322-11F1C0AD0C40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B25B6E65-0935-40EC-806D-53C1E043E564}"/>
                </a:ext>
              </a:extLst>
            </p:cNvPr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77478775-9720-4065-9D9F-0A2FCB97F2F0}"/>
                </a:ext>
              </a:extLst>
            </p:cNvPr>
            <p:cNvSpPr/>
            <p:nvPr/>
          </p:nvSpPr>
          <p:spPr>
            <a:xfrm>
              <a:off x="4032637" y="2622975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9466B1FD-A1C4-48E5-82F9-88F257D12E08}"/>
                </a:ext>
              </a:extLst>
            </p:cNvPr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84777225-2D61-4C66-B198-7D070CA8492F}"/>
                </a:ext>
              </a:extLst>
            </p:cNvPr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83E67246-C28F-4691-8DF2-21886E878D44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="" xmlns:a16="http://schemas.microsoft.com/office/drawing/2014/main" id="{25925A4A-CBF1-48EF-AB30-CEBB54EC947A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="" xmlns:a16="http://schemas.microsoft.com/office/drawing/2014/main" id="{59AB121F-74A9-4A6A-B896-45331194465F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="" xmlns:a16="http://schemas.microsoft.com/office/drawing/2014/main" id="{CC131B02-5DBE-4634-A680-3DE71C853BD5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="" xmlns:a16="http://schemas.microsoft.com/office/drawing/2014/main" id="{0D8BF0D2-0FDC-4959-85DD-F748038440E1}"/>
                  </a:ext>
                </a:extLst>
              </p:cNvPr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3C9083CC-CC13-4BCC-8521-7079F8EBE42B}"/>
                </a:ext>
              </a:extLst>
            </p:cNvPr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="" xmlns:a16="http://schemas.microsoft.com/office/drawing/2014/main" id="{7CC45CD8-C56F-467E-BEF3-DF307BE9C4B4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="" xmlns:a16="http://schemas.microsoft.com/office/drawing/2014/main" id="{A74DC46F-EE01-49F6-894A-71B37D0AC15C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8" name="Freeform: Shape 27">
                  <a:extLst>
                    <a:ext uri="{FF2B5EF4-FFF2-40B4-BE49-F238E27FC236}">
                      <a16:creationId xmlns="" xmlns:a16="http://schemas.microsoft.com/office/drawing/2014/main" id="{1AB69D80-C161-41AB-A5DD-3B118793A012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="" xmlns:a16="http://schemas.microsoft.com/office/drawing/2014/main" id="{718FFC3D-130E-4587-9FAD-F134E15CA98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4AE715F5-3FF5-4CC0-99F7-2396CA9783A9}"/>
                </a:ext>
              </a:extLst>
            </p:cNvPr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22" name="Freeform: Shape 21">
                <a:extLst>
                  <a:ext uri="{FF2B5EF4-FFF2-40B4-BE49-F238E27FC236}">
                    <a16:creationId xmlns="" xmlns:a16="http://schemas.microsoft.com/office/drawing/2014/main" id="{D307BAC0-5062-49C4-A10C-F15443D0B43E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="" xmlns:a16="http://schemas.microsoft.com/office/drawing/2014/main" id="{1CF69320-9037-483C-B337-9C3798F9516C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="" xmlns:a16="http://schemas.microsoft.com/office/drawing/2014/main" id="{E8FAEED8-8E0A-4D16-BC31-1DD02EB1FE84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="" xmlns:a16="http://schemas.microsoft.com/office/drawing/2014/main" id="{ABEF1D94-1333-4CA0-B29B-49A00AFB5E03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A6943520-8E50-4DAD-A59E-7A5A1DEE2133}"/>
                </a:ext>
              </a:extLst>
            </p:cNvPr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="" xmlns:a16="http://schemas.microsoft.com/office/drawing/2014/main" id="{CA826ACA-0EB1-4F7B-86EA-A2622410F84A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C1613B70-341B-437A-A0D4-569BDB3F76E5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="" xmlns:a16="http://schemas.microsoft.com/office/drawing/2014/main" id="{A96EF5B8-28BF-47BD-A097-7ADED01EDC9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="" xmlns:a16="http://schemas.microsoft.com/office/drawing/2014/main" id="{A9D3A2AA-E3A6-42DB-936E-D30F8E2F943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07C996FD-CF0A-4F68-895E-6062455A1573}"/>
                </a:ext>
              </a:extLst>
            </p:cNvPr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96A48627-8991-4822-BA51-E0B5CA3A4F9C}"/>
                </a:ext>
              </a:extLst>
            </p:cNvPr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95F068BD-5041-4E65-88AE-B9DC621AE8FB}"/>
                </a:ext>
              </a:extLst>
            </p:cNvPr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DBF296DB-D0C8-471D-91FE-F4B26B99C108}"/>
                </a:ext>
              </a:extLst>
            </p:cNvPr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8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="" xmlns:a16="http://schemas.microsoft.com/office/drawing/2014/main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E3E906F-6E18-4B03-BE88-75566ECC92F8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>
            <a:extLst>
              <a:ext uri="{FF2B5EF4-FFF2-40B4-BE49-F238E27FC236}">
                <a16:creationId xmlns="" xmlns:a16="http://schemas.microsoft.com/office/drawing/2014/main" id="{5EBDAAFC-71A9-4BA2-A27E-C4F1F4BA22EC}"/>
              </a:ext>
            </a:extLst>
          </p:cNvPr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="" xmlns:a16="http://schemas.microsoft.com/office/drawing/2014/main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963388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10811BDD-858E-4663-871A-2B293641141B}"/>
              </a:ext>
            </a:extLst>
          </p:cNvPr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="" xmlns:a16="http://schemas.microsoft.com/office/drawing/2014/main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="" xmlns:a16="http://schemas.microsoft.com/office/drawing/2014/main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4C2D19A9-E706-4355-967B-37AED5F69B20}"/>
              </a:ext>
            </a:extLst>
          </p:cNvPr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5BC20A26-F482-4693-ACD6-51371EC7CC4B}"/>
              </a:ext>
            </a:extLst>
          </p:cNvPr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="" xmlns:a16="http://schemas.microsoft.com/office/drawing/2014/main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="" xmlns:a16="http://schemas.microsoft.com/office/drawing/2014/main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ED14329A-1A87-4CC1-B3DE-BA0FD7750868}"/>
              </a:ext>
            </a:extLst>
          </p:cNvPr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D9A123FC-02CE-41F5-8044-BF4EEF221F28}"/>
              </a:ext>
            </a:extLst>
          </p:cNvPr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64288D6C-FFD6-4513-B7FB-6E8702672008}"/>
              </a:ext>
            </a:extLst>
          </p:cNvPr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5A009AE0-84D1-46BD-A3D1-DE1CB19D32ED}"/>
              </a:ext>
            </a:extLst>
          </p:cNvPr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="" xmlns:a16="http://schemas.microsoft.com/office/drawing/2014/main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3A215BE9-B303-434B-9E15-6EC5D7007495}"/>
              </a:ext>
            </a:extLst>
          </p:cNvPr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="" xmlns:a16="http://schemas.microsoft.com/office/drawing/2014/main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952D0FF-E99F-49A0-B658-59855EA4A5AC}"/>
              </a:ext>
            </a:extLst>
          </p:cNvPr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="" xmlns:a16="http://schemas.microsoft.com/office/drawing/2014/main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BB558D77-924C-4DCC-BFF7-E4B3731F5DA2}"/>
              </a:ext>
            </a:extLst>
          </p:cNvPr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="" xmlns:a16="http://schemas.microsoft.com/office/drawing/2014/main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91A4F8E1-7B8C-4038-8994-541902C4B0AB}"/>
              </a:ext>
            </a:extLst>
          </p:cNvPr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D31E7249-19DE-4C8D-8922-A84026F00998}"/>
              </a:ext>
            </a:extLst>
          </p:cNvPr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05F296A9-A09A-48BD-A24C-EBADEB320079}"/>
              </a:ext>
            </a:extLst>
          </p:cNvPr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5E7F4FB8-48CF-4E0D-8CB1-B2ED10FE732C}"/>
              </a:ext>
            </a:extLst>
          </p:cNvPr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394B5F9-D8AC-415E-8C09-4BE415AA2EDA}"/>
              </a:ext>
            </a:extLst>
          </p:cNvPr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="" xmlns:a16="http://schemas.microsoft.com/office/drawing/2014/main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="" xmlns:a16="http://schemas.microsoft.com/office/drawing/2014/main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="" xmlns:a16="http://schemas.microsoft.com/office/drawing/2014/main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="" xmlns:a16="http://schemas.microsoft.com/office/drawing/2014/main" id="{BED5CE5D-67E4-403F-B3DA-7E99871E9C8C}"/>
              </a:ext>
            </a:extLst>
          </p:cNvPr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="" xmlns:a16="http://schemas.microsoft.com/office/drawing/2014/main" id="{170C0C8B-A623-4A77-8067-AE3A11119257}"/>
              </a:ext>
            </a:extLst>
          </p:cNvPr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8EDAEFC4-4C0C-4BEB-903F-14C3DBA0B8C0}"/>
              </a:ext>
            </a:extLst>
          </p:cNvPr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="" xmlns:a16="http://schemas.microsoft.com/office/drawing/2014/main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3E87EBBC-FED0-431E-A2D8-2BF60AF707F1}"/>
              </a:ext>
            </a:extLst>
          </p:cNvPr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="" xmlns:a16="http://schemas.microsoft.com/office/drawing/2014/main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="" xmlns:a16="http://schemas.microsoft.com/office/drawing/2014/main" id="{1C980EF8-E09C-4F4B-BF9F-49F28E94B6ED}"/>
              </a:ext>
            </a:extLst>
          </p:cNvPr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08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="" xmlns:a16="http://schemas.microsoft.com/office/drawing/2014/main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="" xmlns:a16="http://schemas.microsoft.com/office/drawing/2014/main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="" xmlns:a16="http://schemas.microsoft.com/office/drawing/2014/main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="" xmlns:a16="http://schemas.microsoft.com/office/drawing/2014/main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="" xmlns:a16="http://schemas.microsoft.com/office/drawing/2014/main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97CDF6D-E63B-4A20-B935-7F27169038D3}"/>
              </a:ext>
            </a:extLst>
          </p:cNvPr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="" xmlns:a16="http://schemas.microsoft.com/office/drawing/2014/main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>
              <a:extLst>
                <a:ext uri="{FF2B5EF4-FFF2-40B4-BE49-F238E27FC236}">
                  <a16:creationId xmlns="" xmlns:a16="http://schemas.microsoft.com/office/drawing/2014/main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="" xmlns:a16="http://schemas.microsoft.com/office/drawing/2014/main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>
              <a:extLst>
                <a:ext uri="{FF2B5EF4-FFF2-40B4-BE49-F238E27FC236}">
                  <a16:creationId xmlns="" xmlns:a16="http://schemas.microsoft.com/office/drawing/2014/main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="" xmlns:a16="http://schemas.microsoft.com/office/drawing/2014/main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6A379968-FE4C-4380-9AD8-FCC2F2902ED8}"/>
              </a:ext>
            </a:extLst>
          </p:cNvPr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BECD3404-3EA6-420D-8DBC-6D3A595FBFA2}"/>
              </a:ext>
            </a:extLst>
          </p:cNvPr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="" xmlns:a16="http://schemas.microsoft.com/office/drawing/2014/main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33011AC2-F2FD-44CD-BF51-A2C7AB4FB7F5}"/>
              </a:ext>
            </a:extLst>
          </p:cNvPr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A795D01C-5E4D-42EF-81C8-036347FC14D7}"/>
              </a:ext>
            </a:extLst>
          </p:cNvPr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11BA3E48-397A-40E6-82CD-AFA7318A5754}"/>
              </a:ext>
            </a:extLst>
          </p:cNvPr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="" xmlns:a16="http://schemas.microsoft.com/office/drawing/2014/main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>
              <a:extLst>
                <a:ext uri="{FF2B5EF4-FFF2-40B4-BE49-F238E27FC236}">
                  <a16:creationId xmlns="" xmlns:a16="http://schemas.microsoft.com/office/drawing/2014/main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6227990C-BB00-45E1-9810-8A586B2334D7}"/>
              </a:ext>
            </a:extLst>
          </p:cNvPr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="" xmlns:a16="http://schemas.microsoft.com/office/drawing/2014/main" id="{7FC309BA-165E-4651-AC85-AA6CD5F0458E}"/>
              </a:ext>
            </a:extLst>
          </p:cNvPr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54C48116-DF0F-4187-A190-7F66C44BF701}"/>
              </a:ext>
            </a:extLst>
          </p:cNvPr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1CB88625-BD84-4AC0-8A04-F9D426252DC6}"/>
              </a:ext>
            </a:extLst>
          </p:cNvPr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="" xmlns:a16="http://schemas.microsoft.com/office/drawing/2014/main" id="{FDB0D61A-55FF-42B8-B442-7B044B1376C5}"/>
              </a:ext>
            </a:extLst>
          </p:cNvPr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18A1D6DB-506D-44F9-B480-A76B310C3E71}"/>
              </a:ext>
            </a:extLst>
          </p:cNvPr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C50F240-F8DE-4A86-B350-32B373D2B6BC}"/>
              </a:ext>
            </a:extLst>
          </p:cNvPr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A0AE5792-052C-425C-AEBF-0DF8BD95BBA5}"/>
              </a:ext>
            </a:extLst>
          </p:cNvPr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85B43318-2DB8-4BB3-B9A0-1354FEE4DB4F}"/>
              </a:ext>
            </a:extLst>
          </p:cNvPr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="" xmlns:a16="http://schemas.microsoft.com/office/drawing/2014/main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B75EAAF5-9297-42F1-BF31-33670B897310}"/>
              </a:ext>
            </a:extLst>
          </p:cNvPr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="" xmlns:a16="http://schemas.microsoft.com/office/drawing/2014/main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A51BEBA6-51A0-40FD-A445-F1CF56E3FB1A}"/>
              </a:ext>
            </a:extLst>
          </p:cNvPr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4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81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2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1424D9-1201-489D-8759-802BEB428968}"/>
              </a:ext>
            </a:extLst>
          </p:cNvPr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AA3D867-D133-48FC-B3C8-A5F667B90D58}"/>
              </a:ext>
            </a:extLst>
          </p:cNvPr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="" xmlns:a16="http://schemas.microsoft.com/office/drawing/2014/main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7477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C2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C2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1" r:id="rId3"/>
    <p:sldLayoutId id="2147483666" r:id="rId4"/>
    <p:sldLayoutId id="2147483659" r:id="rId5"/>
    <p:sldLayoutId id="2147483665" r:id="rId6"/>
    <p:sldLayoutId id="2147483667" r:id="rId7"/>
    <p:sldLayoutId id="2147483669" r:id="rId8"/>
    <p:sldLayoutId id="214748367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C2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e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e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1.jpe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1.jpe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F1FDA4E-DF01-4D02-BE4F-950B8F39C2BD}"/>
              </a:ext>
            </a:extLst>
          </p:cNvPr>
          <p:cNvGrpSpPr/>
          <p:nvPr/>
        </p:nvGrpSpPr>
        <p:grpSpPr>
          <a:xfrm rot="16200000">
            <a:off x="5185060" y="-1635379"/>
            <a:ext cx="1819481" cy="12191852"/>
            <a:chOff x="7863840" y="1228255"/>
            <a:chExt cx="909828" cy="228600"/>
          </a:xfrm>
        </p:grpSpPr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775BF98B-6CE0-479F-B192-D0B65405D91E}"/>
                </a:ext>
              </a:extLst>
            </p:cNvPr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="" xmlns:a16="http://schemas.microsoft.com/office/drawing/2014/main" id="{5E689373-AF9D-48E9-912C-597D7E266311}"/>
                </a:ext>
              </a:extLst>
            </p:cNvPr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="" xmlns:a16="http://schemas.microsoft.com/office/drawing/2014/main" id="{39A34452-B0CF-452A-A38C-0E75F4630101}"/>
                </a:ext>
              </a:extLst>
            </p:cNvPr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D810C2BA-7B37-4863-B1DB-843D5DBB60E2}"/>
                </a:ext>
              </a:extLst>
            </p:cNvPr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0" y="3550807"/>
            <a:ext cx="12192000" cy="1818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FA9F188-90E6-40A2-9335-DDFC6839B870}"/>
              </a:ext>
            </a:extLst>
          </p:cNvPr>
          <p:cNvSpPr txBox="1"/>
          <p:nvPr/>
        </p:nvSpPr>
        <p:spPr>
          <a:xfrm>
            <a:off x="7378998" y="4503652"/>
            <a:ext cx="4406631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Elev</a:t>
            </a:r>
          </a:p>
          <a:p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Matei Sebastian</a:t>
            </a:r>
            <a:r>
              <a:rPr lang="ro-RO" altLang="ko-KR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-Alexandru</a:t>
            </a:r>
            <a:endParaRPr lang="ko-KR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735DCAE-0DE9-45E0-A48A-B18941551671}"/>
              </a:ext>
            </a:extLst>
          </p:cNvPr>
          <p:cNvGrpSpPr/>
          <p:nvPr/>
        </p:nvGrpSpPr>
        <p:grpSpPr>
          <a:xfrm rot="3017773">
            <a:off x="5584718" y="1817122"/>
            <a:ext cx="469873" cy="327856"/>
            <a:chOff x="5405974" y="1533288"/>
            <a:chExt cx="608646" cy="424685"/>
          </a:xfrm>
        </p:grpSpPr>
        <p:sp>
          <p:nvSpPr>
            <p:cNvPr id="8" name="Trapezoid 7">
              <a:extLst>
                <a:ext uri="{FF2B5EF4-FFF2-40B4-BE49-F238E27FC236}">
                  <a16:creationId xmlns="" xmlns:a16="http://schemas.microsoft.com/office/drawing/2014/main" id="{D9CB82F0-1BBB-4901-9194-76CB42845806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>
              <a:extLst>
                <a:ext uri="{FF2B5EF4-FFF2-40B4-BE49-F238E27FC236}">
                  <a16:creationId xmlns="" xmlns:a16="http://schemas.microsoft.com/office/drawing/2014/main" id="{4D88FC46-5725-410F-890A-35F76450D5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9">
              <a:extLst>
                <a:ext uri="{FF2B5EF4-FFF2-40B4-BE49-F238E27FC236}">
                  <a16:creationId xmlns="" xmlns:a16="http://schemas.microsoft.com/office/drawing/2014/main" id="{48B958BF-0A77-4155-A4B2-0AACCACBC099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="" xmlns:a16="http://schemas.microsoft.com/office/drawing/2014/main" id="{694FAF09-C37B-4D5F-8986-128E1406A5B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apezoid 11">
              <a:extLst>
                <a:ext uri="{FF2B5EF4-FFF2-40B4-BE49-F238E27FC236}">
                  <a16:creationId xmlns="" xmlns:a16="http://schemas.microsoft.com/office/drawing/2014/main" id="{2DC4A586-D53B-4732-9EC4-ECBA24BE2E06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ED81B5EA-563E-4DB8-9CFD-33E2046DB885}"/>
              </a:ext>
            </a:extLst>
          </p:cNvPr>
          <p:cNvGrpSpPr/>
          <p:nvPr/>
        </p:nvGrpSpPr>
        <p:grpSpPr>
          <a:xfrm rot="7898637">
            <a:off x="5214392" y="1000348"/>
            <a:ext cx="344525" cy="861967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47" name="Trapezoid 46">
              <a:extLst>
                <a:ext uri="{FF2B5EF4-FFF2-40B4-BE49-F238E27FC236}">
                  <a16:creationId xmlns="" xmlns:a16="http://schemas.microsoft.com/office/drawing/2014/main" id="{25299E69-BA35-434B-B436-C1980380A0BC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rapezoid 94">
              <a:extLst>
                <a:ext uri="{FF2B5EF4-FFF2-40B4-BE49-F238E27FC236}">
                  <a16:creationId xmlns="" xmlns:a16="http://schemas.microsoft.com/office/drawing/2014/main" id="{835959BC-934F-4D8A-AA73-95D23A7C2F98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141212BB-D030-4BEF-BE2B-E8A3CC790CBA}"/>
              </a:ext>
            </a:extLst>
          </p:cNvPr>
          <p:cNvGrpSpPr/>
          <p:nvPr/>
        </p:nvGrpSpPr>
        <p:grpSpPr>
          <a:xfrm rot="15664019">
            <a:off x="4239240" y="746537"/>
            <a:ext cx="414152" cy="1446605"/>
            <a:chOff x="391499" y="630207"/>
            <a:chExt cx="531848" cy="159319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B9BE7176-3872-43EB-A826-A8BF0B3D3AA9}"/>
                </a:ext>
              </a:extLst>
            </p:cNvPr>
            <p:cNvSpPr/>
            <p:nvPr/>
          </p:nvSpPr>
          <p:spPr>
            <a:xfrm rot="20495611">
              <a:off x="400454" y="630207"/>
              <a:ext cx="522893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33A43497-A4DD-45E4-9034-17F05C2472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4839586" y="933055"/>
            <a:ext cx="437403" cy="437403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=""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: Top Corners Rounded 27">
            <a:extLst>
              <a:ext uri="{FF2B5EF4-FFF2-40B4-BE49-F238E27FC236}">
                <a16:creationId xmlns="" xmlns:a16="http://schemas.microsoft.com/office/drawing/2014/main" id="{11477A9D-5103-4038-9015-597B6AB52E31}"/>
              </a:ext>
            </a:extLst>
          </p:cNvPr>
          <p:cNvSpPr/>
          <p:nvPr/>
        </p:nvSpPr>
        <p:spPr>
          <a:xfrm>
            <a:off x="2939995" y="3151042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11DF975C-FC1D-4FDC-BA0B-3E156064369A}"/>
              </a:ext>
            </a:extLst>
          </p:cNvPr>
          <p:cNvGrpSpPr/>
          <p:nvPr/>
        </p:nvGrpSpPr>
        <p:grpSpPr>
          <a:xfrm rot="1056235">
            <a:off x="3546587" y="1803551"/>
            <a:ext cx="391039" cy="1171393"/>
            <a:chOff x="391499" y="630207"/>
            <a:chExt cx="531845" cy="1593193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079CD355-7C99-4C02-BD98-37C24D860C97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029965E1-817B-4D1E-986B-850BE9D7E64D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91E7D623-F73A-43EC-837E-03076914DBEF}"/>
              </a:ext>
            </a:extLst>
          </p:cNvPr>
          <p:cNvSpPr/>
          <p:nvPr/>
        </p:nvSpPr>
        <p:spPr>
          <a:xfrm>
            <a:off x="3460460" y="1575008"/>
            <a:ext cx="525968" cy="52596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2C054BD6-D082-4DC0-8827-D7E8070099FB}"/>
              </a:ext>
            </a:extLst>
          </p:cNvPr>
          <p:cNvSpPr/>
          <p:nvPr/>
        </p:nvSpPr>
        <p:spPr>
          <a:xfrm>
            <a:off x="3517185" y="1631733"/>
            <a:ext cx="412519" cy="412519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5B9507AB-3C37-4D88-B35B-F394E88D376E}"/>
              </a:ext>
            </a:extLst>
          </p:cNvPr>
          <p:cNvSpPr/>
          <p:nvPr/>
        </p:nvSpPr>
        <p:spPr>
          <a:xfrm>
            <a:off x="3620522" y="1735607"/>
            <a:ext cx="205845" cy="204771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4E1D1415-C04D-4B04-894B-0DACAB00CF83}"/>
              </a:ext>
            </a:extLst>
          </p:cNvPr>
          <p:cNvSpPr/>
          <p:nvPr/>
        </p:nvSpPr>
        <p:spPr>
          <a:xfrm>
            <a:off x="3689186" y="1803734"/>
            <a:ext cx="68517" cy="68517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="" xmlns:a16="http://schemas.microsoft.com/office/drawing/2014/main" id="{4930E9EE-A029-4432-A909-6D41C8ABBA87}"/>
              </a:ext>
            </a:extLst>
          </p:cNvPr>
          <p:cNvSpPr/>
          <p:nvPr/>
        </p:nvSpPr>
        <p:spPr>
          <a:xfrm>
            <a:off x="3126222" y="3080302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="" xmlns:a16="http://schemas.microsoft.com/office/drawing/2014/main" id="{9D3DBAE6-A187-408C-9B1B-2F6D5D6AEB72}"/>
              </a:ext>
            </a:extLst>
          </p:cNvPr>
          <p:cNvSpPr/>
          <p:nvPr/>
        </p:nvSpPr>
        <p:spPr>
          <a:xfrm>
            <a:off x="3288913" y="2828857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1" y="3417122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5426893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7FFA7157-9D15-4357-AF8E-091BDDBE9CC9}"/>
              </a:ext>
            </a:extLst>
          </p:cNvPr>
          <p:cNvGrpSpPr/>
          <p:nvPr/>
        </p:nvGrpSpPr>
        <p:grpSpPr>
          <a:xfrm rot="18490567" flipH="1">
            <a:off x="5363387" y="1800598"/>
            <a:ext cx="471722" cy="328072"/>
            <a:chOff x="5405974" y="1533288"/>
            <a:chExt cx="611040" cy="424965"/>
          </a:xfrm>
        </p:grpSpPr>
        <p:sp>
          <p:nvSpPr>
            <p:cNvPr id="19" name="Trapezoid 18">
              <a:extLst>
                <a:ext uri="{FF2B5EF4-FFF2-40B4-BE49-F238E27FC236}">
                  <a16:creationId xmlns="" xmlns:a16="http://schemas.microsoft.com/office/drawing/2014/main" id="{4D77C9AF-BA17-47FC-8902-AE54771234AD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="" xmlns:a16="http://schemas.microsoft.com/office/drawing/2014/main" id="{46B1721D-1165-4A00-8863-347C1607B84E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="" xmlns:a16="http://schemas.microsoft.com/office/drawing/2014/main" id="{DD16100A-E561-4888-AB5B-C20C546FC1C5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="" xmlns:a16="http://schemas.microsoft.com/office/drawing/2014/main" id="{E969C75F-590D-4E6E-BE43-E4228221B906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apezoid 22">
              <a:extLst>
                <a:ext uri="{FF2B5EF4-FFF2-40B4-BE49-F238E27FC236}">
                  <a16:creationId xmlns="" xmlns:a16="http://schemas.microsoft.com/office/drawing/2014/main" id="{40DB3B2D-12B0-4DE4-9F5B-2AA64B0CDE0F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9F3BC3B0-8C89-4C8E-835C-640F128DD074}"/>
              </a:ext>
            </a:extLst>
          </p:cNvPr>
          <p:cNvGrpSpPr/>
          <p:nvPr/>
        </p:nvGrpSpPr>
        <p:grpSpPr>
          <a:xfrm rot="2713823">
            <a:off x="5532341" y="1541788"/>
            <a:ext cx="289218" cy="289219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152C56B7-BED9-4CDB-A198-433B01806A3A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7E022E71-CC49-48DB-9441-5FE8C9DFA8F4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6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FC0C20CE-F5AC-92B8-2079-A855F173C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B229311E-8B7F-5F54-B518-6C1D4185FC32}"/>
              </a:ext>
            </a:extLst>
          </p:cNvPr>
          <p:cNvSpPr txBox="1"/>
          <p:nvPr/>
        </p:nvSpPr>
        <p:spPr>
          <a:xfrm>
            <a:off x="-235036" y="4601802"/>
            <a:ext cx="3147095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Profesor coordonator </a:t>
            </a:r>
          </a:p>
          <a:p>
            <a:pPr algn="ctr"/>
            <a:r>
              <a:rPr lang="ro-RO" altLang="ko-KR" sz="24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Răduna</a:t>
            </a:r>
            <a:r>
              <a:rPr lang="ro-RO" altLang="ko-KR" sz="24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Carmen</a:t>
            </a:r>
            <a:endParaRPr lang="ko-KR" altLang="en-US" sz="24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-730240" y="1971970"/>
            <a:ext cx="1114589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MTHH - A TREIA MÂNĂ DE AJUTOR</a:t>
            </a:r>
          </a:p>
          <a:p>
            <a:pPr algn="ctr"/>
            <a:endParaRPr lang="ro-RO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071632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C173AC5-A086-CA6B-A149-1C6A3F1A8F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88" y="1188964"/>
            <a:ext cx="1264256" cy="8377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003AC7E-FDA3-665B-6D2B-C01166B709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7" y="1163727"/>
            <a:ext cx="1264256" cy="8377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E132EFEB-CEEE-E919-2A4D-6F4D84FB08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46" y="1177189"/>
            <a:ext cx="1264256" cy="837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18CE02F-0199-F4EF-5C2D-2EF372B36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02" y="1928584"/>
            <a:ext cx="1264256" cy="8377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34C99B6-89FA-0C45-19DD-25ED5365B8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7" y="1921787"/>
            <a:ext cx="1264256" cy="8377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42916560-785C-5BD5-5ECC-F74D61BA3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74" y="1921787"/>
            <a:ext cx="1264256" cy="83778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528797C-A9A0-4B29-241A-7CE1811A8710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8D0E13-302D-9776-F2F3-73959F394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1" y="1063756"/>
            <a:ext cx="1917186" cy="1917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783AD8-5A0A-C55F-62CD-C0BC53923EEF}"/>
              </a:ext>
            </a:extLst>
          </p:cNvPr>
          <p:cNvSpPr txBox="1"/>
          <p:nvPr/>
        </p:nvSpPr>
        <p:spPr>
          <a:xfrm>
            <a:off x="978012" y="2766765"/>
            <a:ext cx="11917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Uno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3F3003-2151-A5F4-30A8-FBC6FC1B8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95" y="1040746"/>
            <a:ext cx="1963205" cy="1963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162939E-95B8-8613-E95C-9C205BFFF890}"/>
              </a:ext>
            </a:extLst>
          </p:cNvPr>
          <p:cNvSpPr txBox="1"/>
          <p:nvPr/>
        </p:nvSpPr>
        <p:spPr>
          <a:xfrm>
            <a:off x="2921999" y="2766364"/>
            <a:ext cx="19632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PCA9685(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Driver)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39C4FEE-21A6-8589-56FA-4894C141937A}"/>
              </a:ext>
            </a:extLst>
          </p:cNvPr>
          <p:cNvSpPr txBox="1"/>
          <p:nvPr/>
        </p:nvSpPr>
        <p:spPr>
          <a:xfrm>
            <a:off x="5671807" y="2766364"/>
            <a:ext cx="9472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MG995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BA23BA7-0B27-C919-E1CD-F4EDC90631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407" y="3117384"/>
            <a:ext cx="2088542" cy="20885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C2D6182-8D9F-7ACF-8F78-E7273C4B6EE5}"/>
              </a:ext>
            </a:extLst>
          </p:cNvPr>
          <p:cNvSpPr txBox="1"/>
          <p:nvPr/>
        </p:nvSpPr>
        <p:spPr>
          <a:xfrm>
            <a:off x="6145417" y="3248266"/>
            <a:ext cx="462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ko-K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1x </a:t>
            </a:r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Giroscop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ro-RO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ș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</a:t>
            </a:r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accelerometru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MPU6050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64B31C2-CAED-04AA-163B-33AC547FE57A}"/>
              </a:ext>
            </a:extLst>
          </p:cNvPr>
          <p:cNvSpPr txBox="1"/>
          <p:nvPr/>
        </p:nvSpPr>
        <p:spPr>
          <a:xfrm>
            <a:off x="6282047" y="3734789"/>
            <a:ext cx="37509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altLang="ko-KR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Această componentă t</a:t>
            </a:r>
            <a:r>
              <a:rPr lang="ro-RO" altLang="ko-KR" sz="18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ransformă mișcările mâinii utilizatorului în informații pentru controller</a:t>
            </a:r>
          </a:p>
          <a:p>
            <a:pPr algn="ctr"/>
            <a:r>
              <a:rPr lang="ro-RO" altLang="ko-KR" sz="12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(sistem de coordonate XYZ)</a:t>
            </a:r>
          </a:p>
        </p:txBody>
      </p:sp>
      <p:pic>
        <p:nvPicPr>
          <p:cNvPr id="23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1C834256-D955-1728-4EF3-B6A9A7C55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37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C173AC5-A086-CA6B-A149-1C6A3F1A8F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88" y="1188964"/>
            <a:ext cx="1264256" cy="8377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003AC7E-FDA3-665B-6D2B-C01166B709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7" y="1163727"/>
            <a:ext cx="1264256" cy="8377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E132EFEB-CEEE-E919-2A4D-6F4D84FB08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46" y="1177189"/>
            <a:ext cx="1264256" cy="837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18CE02F-0199-F4EF-5C2D-2EF372B36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02" y="1928584"/>
            <a:ext cx="1264256" cy="8377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34C99B6-89FA-0C45-19DD-25ED5365B8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7" y="1921787"/>
            <a:ext cx="1264256" cy="8377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42916560-785C-5BD5-5ECC-F74D61BA3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74" y="1921787"/>
            <a:ext cx="1264256" cy="83778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528797C-A9A0-4B29-241A-7CE1811A8710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8D0E13-302D-9776-F2F3-73959F394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1" y="1063756"/>
            <a:ext cx="1917186" cy="1917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783AD8-5A0A-C55F-62CD-C0BC53923EEF}"/>
              </a:ext>
            </a:extLst>
          </p:cNvPr>
          <p:cNvSpPr txBox="1"/>
          <p:nvPr/>
        </p:nvSpPr>
        <p:spPr>
          <a:xfrm>
            <a:off x="978012" y="2766765"/>
            <a:ext cx="11917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Uno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3F3003-2151-A5F4-30A8-FBC6FC1B8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95" y="1040746"/>
            <a:ext cx="1963205" cy="1963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162939E-95B8-8613-E95C-9C205BFFF890}"/>
              </a:ext>
            </a:extLst>
          </p:cNvPr>
          <p:cNvSpPr txBox="1"/>
          <p:nvPr/>
        </p:nvSpPr>
        <p:spPr>
          <a:xfrm>
            <a:off x="2921999" y="2766364"/>
            <a:ext cx="19632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PCA9685(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Driver)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39C4FEE-21A6-8589-56FA-4894C141937A}"/>
              </a:ext>
            </a:extLst>
          </p:cNvPr>
          <p:cNvSpPr txBox="1"/>
          <p:nvPr/>
        </p:nvSpPr>
        <p:spPr>
          <a:xfrm>
            <a:off x="5671807" y="2766364"/>
            <a:ext cx="9472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MG995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659EFC4-01D1-601D-5837-DA7292EF4D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02" y="1453375"/>
            <a:ext cx="950417" cy="9504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3840300-3E9E-C15D-7442-AAA32FE6E1CC}"/>
              </a:ext>
            </a:extLst>
          </p:cNvPr>
          <p:cNvSpPr txBox="1"/>
          <p:nvPr/>
        </p:nvSpPr>
        <p:spPr>
          <a:xfrm>
            <a:off x="8189986" y="2766364"/>
            <a:ext cx="28366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ko-KR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1x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Giroscop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ro-RO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ș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accelerometru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MPU6050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2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7BBA7F41-F18D-6B28-5998-DE2A2A500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840642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C173AC5-A086-CA6B-A149-1C6A3F1A8F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88" y="1188964"/>
            <a:ext cx="1264256" cy="8377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003AC7E-FDA3-665B-6D2B-C01166B709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7" y="1163727"/>
            <a:ext cx="1264256" cy="8377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E132EFEB-CEEE-E919-2A4D-6F4D84FB08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46" y="1177189"/>
            <a:ext cx="1264256" cy="837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18CE02F-0199-F4EF-5C2D-2EF372B36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02" y="1928584"/>
            <a:ext cx="1264256" cy="8377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34C99B6-89FA-0C45-19DD-25ED5365B8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7" y="1921787"/>
            <a:ext cx="1264256" cy="8377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42916560-785C-5BD5-5ECC-F74D61BA3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74" y="1921787"/>
            <a:ext cx="1264256" cy="83778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528797C-A9A0-4B29-241A-7CE1811A8710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8D0E13-302D-9776-F2F3-73959F394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1" y="1063756"/>
            <a:ext cx="1917186" cy="1917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783AD8-5A0A-C55F-62CD-C0BC53923EEF}"/>
              </a:ext>
            </a:extLst>
          </p:cNvPr>
          <p:cNvSpPr txBox="1"/>
          <p:nvPr/>
        </p:nvSpPr>
        <p:spPr>
          <a:xfrm>
            <a:off x="978012" y="2766765"/>
            <a:ext cx="11917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Uno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3F3003-2151-A5F4-30A8-FBC6FC1B8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95" y="1040746"/>
            <a:ext cx="1963205" cy="1963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162939E-95B8-8613-E95C-9C205BFFF890}"/>
              </a:ext>
            </a:extLst>
          </p:cNvPr>
          <p:cNvSpPr txBox="1"/>
          <p:nvPr/>
        </p:nvSpPr>
        <p:spPr>
          <a:xfrm>
            <a:off x="2921999" y="2766364"/>
            <a:ext cx="19632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PCA9685(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Driver)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39C4FEE-21A6-8589-56FA-4894C141937A}"/>
              </a:ext>
            </a:extLst>
          </p:cNvPr>
          <p:cNvSpPr txBox="1"/>
          <p:nvPr/>
        </p:nvSpPr>
        <p:spPr>
          <a:xfrm>
            <a:off x="5671807" y="2766364"/>
            <a:ext cx="9472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MG995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659EFC4-01D1-601D-5837-DA7292EF4D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02" y="1453375"/>
            <a:ext cx="950417" cy="9504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3840300-3E9E-C15D-7442-AAA32FE6E1CC}"/>
              </a:ext>
            </a:extLst>
          </p:cNvPr>
          <p:cNvSpPr txBox="1"/>
          <p:nvPr/>
        </p:nvSpPr>
        <p:spPr>
          <a:xfrm>
            <a:off x="8189986" y="2766364"/>
            <a:ext cx="28366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ko-KR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1x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Giroscop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ro-RO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ș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accelerometru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MPU6050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E1BE1CC-2483-2F2A-812D-C40E9A933B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917" y="3284249"/>
            <a:ext cx="2813094" cy="21885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B4BBFC4-C098-E2DD-8117-FC4622B2A1AA}"/>
              </a:ext>
            </a:extLst>
          </p:cNvPr>
          <p:cNvSpPr txBox="1"/>
          <p:nvPr/>
        </p:nvSpPr>
        <p:spPr>
          <a:xfrm>
            <a:off x="6189345" y="3836824"/>
            <a:ext cx="4625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Sursa de alimentare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77BF03C-A9AD-8A2D-478F-4D2479B6C486}"/>
              </a:ext>
            </a:extLst>
          </p:cNvPr>
          <p:cNvSpPr txBox="1"/>
          <p:nvPr/>
        </p:nvSpPr>
        <p:spPr>
          <a:xfrm>
            <a:off x="6574577" y="4378543"/>
            <a:ext cx="3877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altLang="ko-KR" sz="18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AC</a:t>
            </a:r>
            <a:r>
              <a:rPr lang="en-US" altLang="ko-KR" sz="18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   </a:t>
            </a:r>
            <a:r>
              <a:rPr lang="ro-RO" altLang="ko-KR" sz="18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90V-240V </a:t>
            </a:r>
          </a:p>
          <a:p>
            <a:pPr algn="ctr"/>
            <a:r>
              <a:rPr lang="ro-RO" altLang="ko-KR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DC</a:t>
            </a:r>
            <a:r>
              <a:rPr lang="en-US" altLang="ko-KR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   12V-10A</a:t>
            </a:r>
            <a:endParaRPr lang="ro-RO" altLang="ko-KR" sz="1800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5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18E82808-EF55-CDCD-D6ED-909E48D43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84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C173AC5-A086-CA6B-A149-1C6A3F1A8F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88" y="1188964"/>
            <a:ext cx="1264256" cy="8377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003AC7E-FDA3-665B-6D2B-C01166B709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7" y="1163727"/>
            <a:ext cx="1264256" cy="8377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E132EFEB-CEEE-E919-2A4D-6F4D84FB08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46" y="1177189"/>
            <a:ext cx="1264256" cy="837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18CE02F-0199-F4EF-5C2D-2EF372B36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02" y="1928584"/>
            <a:ext cx="1264256" cy="8377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34C99B6-89FA-0C45-19DD-25ED5365B8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7" y="1921787"/>
            <a:ext cx="1264256" cy="8377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42916560-785C-5BD5-5ECC-F74D61BA3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74" y="1921787"/>
            <a:ext cx="1264256" cy="83778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528797C-A9A0-4B29-241A-7CE1811A8710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8D0E13-302D-9776-F2F3-73959F394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1" y="1063756"/>
            <a:ext cx="1917186" cy="1917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783AD8-5A0A-C55F-62CD-C0BC53923EEF}"/>
              </a:ext>
            </a:extLst>
          </p:cNvPr>
          <p:cNvSpPr txBox="1"/>
          <p:nvPr/>
        </p:nvSpPr>
        <p:spPr>
          <a:xfrm>
            <a:off x="978012" y="2766765"/>
            <a:ext cx="11917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Uno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3F3003-2151-A5F4-30A8-FBC6FC1B8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95" y="1040746"/>
            <a:ext cx="1963205" cy="1963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162939E-95B8-8613-E95C-9C205BFFF890}"/>
              </a:ext>
            </a:extLst>
          </p:cNvPr>
          <p:cNvSpPr txBox="1"/>
          <p:nvPr/>
        </p:nvSpPr>
        <p:spPr>
          <a:xfrm>
            <a:off x="2921999" y="2766364"/>
            <a:ext cx="19632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PCA9685(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Driver)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39C4FEE-21A6-8589-56FA-4894C141937A}"/>
              </a:ext>
            </a:extLst>
          </p:cNvPr>
          <p:cNvSpPr txBox="1"/>
          <p:nvPr/>
        </p:nvSpPr>
        <p:spPr>
          <a:xfrm>
            <a:off x="5671807" y="2766364"/>
            <a:ext cx="9472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MG995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659EFC4-01D1-601D-5837-DA7292EF4D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02" y="1453375"/>
            <a:ext cx="950417" cy="9504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3840300-3E9E-C15D-7442-AAA32FE6E1CC}"/>
              </a:ext>
            </a:extLst>
          </p:cNvPr>
          <p:cNvSpPr txBox="1"/>
          <p:nvPr/>
        </p:nvSpPr>
        <p:spPr>
          <a:xfrm>
            <a:off x="8189986" y="2766364"/>
            <a:ext cx="28366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ko-KR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1x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Giroscop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ro-RO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ș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accelerometru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MPU6050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E1BE1CC-2483-2F2A-812D-C40E9A933B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1" y="5024874"/>
            <a:ext cx="1871194" cy="14557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B4BBFC4-C098-E2DD-8117-FC4622B2A1AA}"/>
              </a:ext>
            </a:extLst>
          </p:cNvPr>
          <p:cNvSpPr txBox="1"/>
          <p:nvPr/>
        </p:nvSpPr>
        <p:spPr>
          <a:xfrm>
            <a:off x="-596392" y="6480663"/>
            <a:ext cx="4625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Sursa de alimentare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EDA7A1B-0041-CC29-0A02-F4274EEC69D7}"/>
              </a:ext>
            </a:extLst>
          </p:cNvPr>
          <p:cNvSpPr txBox="1"/>
          <p:nvPr/>
        </p:nvSpPr>
        <p:spPr>
          <a:xfrm>
            <a:off x="7004259" y="4334093"/>
            <a:ext cx="3877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ro-RO" altLang="ko-KR" sz="1800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447C5B41-0C02-4CA8-9230-6BE570BF8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748918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C173AC5-A086-CA6B-A149-1C6A3F1A8F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88" y="1188964"/>
            <a:ext cx="1264256" cy="8377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003AC7E-FDA3-665B-6D2B-C01166B709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7" y="1163727"/>
            <a:ext cx="1264256" cy="8377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E132EFEB-CEEE-E919-2A4D-6F4D84FB08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46" y="1177189"/>
            <a:ext cx="1264256" cy="837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18CE02F-0199-F4EF-5C2D-2EF372B36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02" y="1928584"/>
            <a:ext cx="1264256" cy="8377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34C99B6-89FA-0C45-19DD-25ED5365B8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7" y="1921787"/>
            <a:ext cx="1264256" cy="8377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42916560-785C-5BD5-5ECC-F74D61BA3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74" y="1921787"/>
            <a:ext cx="1264256" cy="83778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528797C-A9A0-4B29-241A-7CE1811A8710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8D0E13-302D-9776-F2F3-73959F394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1" y="1063756"/>
            <a:ext cx="1917186" cy="1917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783AD8-5A0A-C55F-62CD-C0BC53923EEF}"/>
              </a:ext>
            </a:extLst>
          </p:cNvPr>
          <p:cNvSpPr txBox="1"/>
          <p:nvPr/>
        </p:nvSpPr>
        <p:spPr>
          <a:xfrm>
            <a:off x="978012" y="2766765"/>
            <a:ext cx="11917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Uno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3F3003-2151-A5F4-30A8-FBC6FC1B8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95" y="1040746"/>
            <a:ext cx="1963205" cy="1963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162939E-95B8-8613-E95C-9C205BFFF890}"/>
              </a:ext>
            </a:extLst>
          </p:cNvPr>
          <p:cNvSpPr txBox="1"/>
          <p:nvPr/>
        </p:nvSpPr>
        <p:spPr>
          <a:xfrm>
            <a:off x="2921999" y="2766364"/>
            <a:ext cx="19632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PCA9685(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Driver)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39C4FEE-21A6-8589-56FA-4894C141937A}"/>
              </a:ext>
            </a:extLst>
          </p:cNvPr>
          <p:cNvSpPr txBox="1"/>
          <p:nvPr/>
        </p:nvSpPr>
        <p:spPr>
          <a:xfrm>
            <a:off x="5671807" y="2766364"/>
            <a:ext cx="9472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MG995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659EFC4-01D1-601D-5837-DA7292EF4D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02" y="1453375"/>
            <a:ext cx="950417" cy="9504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3840300-3E9E-C15D-7442-AAA32FE6E1CC}"/>
              </a:ext>
            </a:extLst>
          </p:cNvPr>
          <p:cNvSpPr txBox="1"/>
          <p:nvPr/>
        </p:nvSpPr>
        <p:spPr>
          <a:xfrm>
            <a:off x="8189986" y="2766364"/>
            <a:ext cx="28366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ko-KR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1x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Giroscop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ro-RO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ș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accelerometru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MPU6050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E1BE1CC-2483-2F2A-812D-C40E9A933B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1" y="5024874"/>
            <a:ext cx="1871194" cy="14557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B4BBFC4-C098-E2DD-8117-FC4622B2A1AA}"/>
              </a:ext>
            </a:extLst>
          </p:cNvPr>
          <p:cNvSpPr txBox="1"/>
          <p:nvPr/>
        </p:nvSpPr>
        <p:spPr>
          <a:xfrm>
            <a:off x="-596392" y="6480663"/>
            <a:ext cx="4625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Sursa de alimentare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2D6778C-45A7-5C05-348E-7E99F9E287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050" y="2974945"/>
            <a:ext cx="2539745" cy="25397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C860A7E-4AB6-E535-3322-02D6CE5B3D29}"/>
              </a:ext>
            </a:extLst>
          </p:cNvPr>
          <p:cNvSpPr txBox="1"/>
          <p:nvPr/>
        </p:nvSpPr>
        <p:spPr>
          <a:xfrm>
            <a:off x="6619027" y="3792374"/>
            <a:ext cx="4625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Convertor DC-DC</a:t>
            </a:r>
            <a:endParaRPr lang="ro-RO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EDA7A1B-0041-CC29-0A02-F4274EEC69D7}"/>
              </a:ext>
            </a:extLst>
          </p:cNvPr>
          <p:cNvSpPr txBox="1"/>
          <p:nvPr/>
        </p:nvSpPr>
        <p:spPr>
          <a:xfrm>
            <a:off x="7004259" y="4334093"/>
            <a:ext cx="3877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ro-RO" altLang="ko-KR" sz="1800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A25032C-A419-F0A6-37BD-D1292598B84C}"/>
              </a:ext>
            </a:extLst>
          </p:cNvPr>
          <p:cNvSpPr txBox="1"/>
          <p:nvPr/>
        </p:nvSpPr>
        <p:spPr>
          <a:xfrm>
            <a:off x="7018516" y="4378543"/>
            <a:ext cx="42973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altLang="ko-KR" sz="18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Convertește cei 12V în 6</a:t>
            </a:r>
            <a:r>
              <a:rPr lang="en-US" altLang="ko-KR" sz="18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.8</a:t>
            </a:r>
            <a:r>
              <a:rPr lang="ro-RO" altLang="ko-KR" sz="18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 pentru</a:t>
            </a:r>
          </a:p>
          <a:p>
            <a:r>
              <a:rPr lang="ro-RO" altLang="ko-KR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alimentarea celor 6 motorașe</a:t>
            </a:r>
            <a:r>
              <a:rPr lang="en-US" altLang="ko-KR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.</a:t>
            </a:r>
            <a:endParaRPr lang="ro-RO" altLang="ko-KR" sz="1800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7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02DBF5D0-454F-A45F-FA29-F1D15FF4E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23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C173AC5-A086-CA6B-A149-1C6A3F1A8F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88" y="1188964"/>
            <a:ext cx="1264256" cy="8377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003AC7E-FDA3-665B-6D2B-C01166B709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7" y="1163727"/>
            <a:ext cx="1264256" cy="8377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E132EFEB-CEEE-E919-2A4D-6F4D84FB08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46" y="1177189"/>
            <a:ext cx="1264256" cy="837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18CE02F-0199-F4EF-5C2D-2EF372B36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02" y="1928584"/>
            <a:ext cx="1264256" cy="8377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34C99B6-89FA-0C45-19DD-25ED5365B8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7" y="1921787"/>
            <a:ext cx="1264256" cy="8377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42916560-785C-5BD5-5ECC-F74D61BA3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74" y="1921787"/>
            <a:ext cx="1264256" cy="83778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528797C-A9A0-4B29-241A-7CE1811A8710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8D0E13-302D-9776-F2F3-73959F394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1" y="1063756"/>
            <a:ext cx="1917186" cy="1917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783AD8-5A0A-C55F-62CD-C0BC53923EEF}"/>
              </a:ext>
            </a:extLst>
          </p:cNvPr>
          <p:cNvSpPr txBox="1"/>
          <p:nvPr/>
        </p:nvSpPr>
        <p:spPr>
          <a:xfrm>
            <a:off x="978012" y="2766765"/>
            <a:ext cx="11917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Uno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3F3003-2151-A5F4-30A8-FBC6FC1B8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95" y="1040746"/>
            <a:ext cx="1963205" cy="1963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162939E-95B8-8613-E95C-9C205BFFF890}"/>
              </a:ext>
            </a:extLst>
          </p:cNvPr>
          <p:cNvSpPr txBox="1"/>
          <p:nvPr/>
        </p:nvSpPr>
        <p:spPr>
          <a:xfrm>
            <a:off x="2956381" y="2773161"/>
            <a:ext cx="19632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PCA9685(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Driver)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39C4FEE-21A6-8589-56FA-4894C141937A}"/>
              </a:ext>
            </a:extLst>
          </p:cNvPr>
          <p:cNvSpPr txBox="1"/>
          <p:nvPr/>
        </p:nvSpPr>
        <p:spPr>
          <a:xfrm>
            <a:off x="5671807" y="2766364"/>
            <a:ext cx="9472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MG995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659EFC4-01D1-601D-5837-DA7292EF4D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02" y="1453375"/>
            <a:ext cx="950417" cy="9504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3840300-3E9E-C15D-7442-AAA32FE6E1CC}"/>
              </a:ext>
            </a:extLst>
          </p:cNvPr>
          <p:cNvSpPr txBox="1"/>
          <p:nvPr/>
        </p:nvSpPr>
        <p:spPr>
          <a:xfrm>
            <a:off x="8189986" y="2766364"/>
            <a:ext cx="28366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ko-KR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1x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Giroscop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ro-RO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ș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accelerometru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MPU6050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E1BE1CC-2483-2F2A-812D-C40E9A933B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1" y="5024874"/>
            <a:ext cx="1871194" cy="14557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B4BBFC4-C098-E2DD-8117-FC4622B2A1AA}"/>
              </a:ext>
            </a:extLst>
          </p:cNvPr>
          <p:cNvSpPr txBox="1"/>
          <p:nvPr/>
        </p:nvSpPr>
        <p:spPr>
          <a:xfrm>
            <a:off x="-596392" y="6480663"/>
            <a:ext cx="4625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Sursa de alimentare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2D6778C-45A7-5C05-348E-7E99F9E287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06" y="5015734"/>
            <a:ext cx="1280728" cy="12807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C860A7E-4AB6-E535-3322-02D6CE5B3D29}"/>
              </a:ext>
            </a:extLst>
          </p:cNvPr>
          <p:cNvSpPr txBox="1"/>
          <p:nvPr/>
        </p:nvSpPr>
        <p:spPr>
          <a:xfrm>
            <a:off x="2925847" y="6480663"/>
            <a:ext cx="16846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Convertor DC-DC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EDA7A1B-0041-CC29-0A02-F4274EEC69D7}"/>
              </a:ext>
            </a:extLst>
          </p:cNvPr>
          <p:cNvSpPr txBox="1"/>
          <p:nvPr/>
        </p:nvSpPr>
        <p:spPr>
          <a:xfrm>
            <a:off x="7004259" y="4334093"/>
            <a:ext cx="3877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ro-RO" altLang="ko-KR" sz="1800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5A325EAF-077A-191B-268A-2B72F046B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864829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C173AC5-A086-CA6B-A149-1C6A3F1A8F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88" y="1188964"/>
            <a:ext cx="1264256" cy="8377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003AC7E-FDA3-665B-6D2B-C01166B709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7" y="1163727"/>
            <a:ext cx="1264256" cy="8377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E132EFEB-CEEE-E919-2A4D-6F4D84FB08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46" y="1177189"/>
            <a:ext cx="1264256" cy="837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18CE02F-0199-F4EF-5C2D-2EF372B36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02" y="1928584"/>
            <a:ext cx="1264256" cy="8377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34C99B6-89FA-0C45-19DD-25ED5365B8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7" y="1921787"/>
            <a:ext cx="1264256" cy="8377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42916560-785C-5BD5-5ECC-F74D61BA3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74" y="1921787"/>
            <a:ext cx="1264256" cy="83778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528797C-A9A0-4B29-241A-7CE1811A8710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8D0E13-302D-9776-F2F3-73959F394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1" y="1063756"/>
            <a:ext cx="1917186" cy="1917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783AD8-5A0A-C55F-62CD-C0BC53923EEF}"/>
              </a:ext>
            </a:extLst>
          </p:cNvPr>
          <p:cNvSpPr txBox="1"/>
          <p:nvPr/>
        </p:nvSpPr>
        <p:spPr>
          <a:xfrm>
            <a:off x="978012" y="2766765"/>
            <a:ext cx="11917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Uno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3F3003-2151-A5F4-30A8-FBC6FC1B8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95" y="1040746"/>
            <a:ext cx="1963205" cy="1963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162939E-95B8-8613-E95C-9C205BFFF890}"/>
              </a:ext>
            </a:extLst>
          </p:cNvPr>
          <p:cNvSpPr txBox="1"/>
          <p:nvPr/>
        </p:nvSpPr>
        <p:spPr>
          <a:xfrm>
            <a:off x="2956381" y="2773161"/>
            <a:ext cx="19632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PCA9685(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Driver)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39C4FEE-21A6-8589-56FA-4894C141937A}"/>
              </a:ext>
            </a:extLst>
          </p:cNvPr>
          <p:cNvSpPr txBox="1"/>
          <p:nvPr/>
        </p:nvSpPr>
        <p:spPr>
          <a:xfrm>
            <a:off x="5671807" y="2766364"/>
            <a:ext cx="9472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MG995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659EFC4-01D1-601D-5837-DA7292EF4D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02" y="1453375"/>
            <a:ext cx="950417" cy="9504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3840300-3E9E-C15D-7442-AAA32FE6E1CC}"/>
              </a:ext>
            </a:extLst>
          </p:cNvPr>
          <p:cNvSpPr txBox="1"/>
          <p:nvPr/>
        </p:nvSpPr>
        <p:spPr>
          <a:xfrm>
            <a:off x="8189986" y="2766364"/>
            <a:ext cx="28366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ko-KR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1x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Giroscop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si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accelerometru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MPU6050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E1BE1CC-2483-2F2A-812D-C40E9A933B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1" y="5024874"/>
            <a:ext cx="1871194" cy="14557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B4BBFC4-C098-E2DD-8117-FC4622B2A1AA}"/>
              </a:ext>
            </a:extLst>
          </p:cNvPr>
          <p:cNvSpPr txBox="1"/>
          <p:nvPr/>
        </p:nvSpPr>
        <p:spPr>
          <a:xfrm>
            <a:off x="-596392" y="6480663"/>
            <a:ext cx="4625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Sursa de alimentare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2D6778C-45A7-5C05-348E-7E99F9E287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06" y="5015734"/>
            <a:ext cx="1280728" cy="12807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C860A7E-4AB6-E535-3322-02D6CE5B3D29}"/>
              </a:ext>
            </a:extLst>
          </p:cNvPr>
          <p:cNvSpPr txBox="1"/>
          <p:nvPr/>
        </p:nvSpPr>
        <p:spPr>
          <a:xfrm>
            <a:off x="2925847" y="6480663"/>
            <a:ext cx="16846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Convertor DC-DC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EDA7A1B-0041-CC29-0A02-F4274EEC69D7}"/>
              </a:ext>
            </a:extLst>
          </p:cNvPr>
          <p:cNvSpPr txBox="1"/>
          <p:nvPr/>
        </p:nvSpPr>
        <p:spPr>
          <a:xfrm>
            <a:off x="7004259" y="4334093"/>
            <a:ext cx="3877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ro-RO" altLang="ko-KR" sz="1800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A0B315A-2D6B-7E16-41B3-7691BCE386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266" y="3103922"/>
            <a:ext cx="2254553" cy="22545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C1B65BF-57BC-41B7-B189-571D498AD3D2}"/>
              </a:ext>
            </a:extLst>
          </p:cNvPr>
          <p:cNvSpPr txBox="1"/>
          <p:nvPr/>
        </p:nvSpPr>
        <p:spPr>
          <a:xfrm>
            <a:off x="6386388" y="3617598"/>
            <a:ext cx="4625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2x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Poten</a:t>
            </a:r>
            <a:r>
              <a:rPr lang="ro-RO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iometru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o-RO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34A2108-3A14-1A62-0081-7A82BA5D43C3}"/>
              </a:ext>
            </a:extLst>
          </p:cNvPr>
          <p:cNvSpPr txBox="1"/>
          <p:nvPr/>
        </p:nvSpPr>
        <p:spPr>
          <a:xfrm>
            <a:off x="6785876" y="4203767"/>
            <a:ext cx="511084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altLang="ko-KR" sz="18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Rezistența variabilă de 10Kohmi</a:t>
            </a:r>
            <a:r>
              <a:rPr lang="en-US" altLang="ko-KR" sz="18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.</a:t>
            </a:r>
            <a:endParaRPr lang="ro-RO" altLang="ko-KR" sz="1800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o-RO" altLang="ko-KR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Primul este utilizat pentru închiderea graduală a ghearei, în conformitate cu închiderea pumnului</a:t>
            </a:r>
          </a:p>
          <a:p>
            <a:pPr marL="342900" indent="-342900">
              <a:buFont typeface="+mj-lt"/>
              <a:buAutoNum type="arabicPeriod"/>
            </a:pPr>
            <a:r>
              <a:rPr lang="ro-RO" altLang="ko-KR" sz="18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Al doilea este folosit pentru mișcarea pe axul față - spate.</a:t>
            </a:r>
          </a:p>
        </p:txBody>
      </p:sp>
      <p:pic>
        <p:nvPicPr>
          <p:cNvPr id="31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0F4EF070-0571-3EB1-367E-1F507D685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C173AC5-A086-CA6B-A149-1C6A3F1A8F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88" y="1188964"/>
            <a:ext cx="1264256" cy="8377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003AC7E-FDA3-665B-6D2B-C01166B709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7" y="1163727"/>
            <a:ext cx="1264256" cy="8377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E132EFEB-CEEE-E919-2A4D-6F4D84FB08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46" y="1177189"/>
            <a:ext cx="1264256" cy="837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18CE02F-0199-F4EF-5C2D-2EF372B36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02" y="1928584"/>
            <a:ext cx="1264256" cy="8377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34C99B6-89FA-0C45-19DD-25ED5365B8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7" y="1921787"/>
            <a:ext cx="1264256" cy="8377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42916560-785C-5BD5-5ECC-F74D61BA3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74" y="1921787"/>
            <a:ext cx="1264256" cy="83778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528797C-A9A0-4B29-241A-7CE1811A8710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8D0E13-302D-9776-F2F3-73959F394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1" y="1063756"/>
            <a:ext cx="1917186" cy="1917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783AD8-5A0A-C55F-62CD-C0BC53923EEF}"/>
              </a:ext>
            </a:extLst>
          </p:cNvPr>
          <p:cNvSpPr txBox="1"/>
          <p:nvPr/>
        </p:nvSpPr>
        <p:spPr>
          <a:xfrm>
            <a:off x="978012" y="2766765"/>
            <a:ext cx="11917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Uno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3F3003-2151-A5F4-30A8-FBC6FC1B8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95" y="1040746"/>
            <a:ext cx="1963205" cy="1963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162939E-95B8-8613-E95C-9C205BFFF890}"/>
              </a:ext>
            </a:extLst>
          </p:cNvPr>
          <p:cNvSpPr txBox="1"/>
          <p:nvPr/>
        </p:nvSpPr>
        <p:spPr>
          <a:xfrm>
            <a:off x="2956381" y="2773161"/>
            <a:ext cx="19632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PCA9685(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Driver)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39C4FEE-21A6-8589-56FA-4894C141937A}"/>
              </a:ext>
            </a:extLst>
          </p:cNvPr>
          <p:cNvSpPr txBox="1"/>
          <p:nvPr/>
        </p:nvSpPr>
        <p:spPr>
          <a:xfrm>
            <a:off x="5671807" y="2766364"/>
            <a:ext cx="9472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MG995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659EFC4-01D1-601D-5837-DA7292EF4D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02" y="1453375"/>
            <a:ext cx="950417" cy="9504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3840300-3E9E-C15D-7442-AAA32FE6E1CC}"/>
              </a:ext>
            </a:extLst>
          </p:cNvPr>
          <p:cNvSpPr txBox="1"/>
          <p:nvPr/>
        </p:nvSpPr>
        <p:spPr>
          <a:xfrm>
            <a:off x="8189986" y="2766364"/>
            <a:ext cx="28366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ko-KR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1x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Giroscop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ro-RO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ș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accelerometru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MPU6050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E1BE1CC-2483-2F2A-812D-C40E9A933B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1" y="5024874"/>
            <a:ext cx="1871194" cy="14557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B4BBFC4-C098-E2DD-8117-FC4622B2A1AA}"/>
              </a:ext>
            </a:extLst>
          </p:cNvPr>
          <p:cNvSpPr txBox="1"/>
          <p:nvPr/>
        </p:nvSpPr>
        <p:spPr>
          <a:xfrm>
            <a:off x="-596392" y="6480663"/>
            <a:ext cx="4625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Sursa de alimentare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2D6778C-45A7-5C05-348E-7E99F9E287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06" y="5015734"/>
            <a:ext cx="1280728" cy="12807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C860A7E-4AB6-E535-3322-02D6CE5B3D29}"/>
              </a:ext>
            </a:extLst>
          </p:cNvPr>
          <p:cNvSpPr txBox="1"/>
          <p:nvPr/>
        </p:nvSpPr>
        <p:spPr>
          <a:xfrm>
            <a:off x="2925847" y="6480663"/>
            <a:ext cx="16846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Convertor DC-DC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EDA7A1B-0041-CC29-0A02-F4274EEC69D7}"/>
              </a:ext>
            </a:extLst>
          </p:cNvPr>
          <p:cNvSpPr txBox="1"/>
          <p:nvPr/>
        </p:nvSpPr>
        <p:spPr>
          <a:xfrm>
            <a:off x="7018516" y="4349852"/>
            <a:ext cx="3877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ro-RO" altLang="ko-KR" sz="1800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A0B315A-2D6B-7E16-41B3-7691BCE386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903" y="5183661"/>
            <a:ext cx="1148937" cy="11489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C1B65BF-57BC-41B7-B189-571D498AD3D2}"/>
              </a:ext>
            </a:extLst>
          </p:cNvPr>
          <p:cNvSpPr txBox="1"/>
          <p:nvPr/>
        </p:nvSpPr>
        <p:spPr>
          <a:xfrm>
            <a:off x="3904670" y="6491042"/>
            <a:ext cx="46254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2x </a:t>
            </a:r>
            <a:r>
              <a:rPr lang="en-US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Poten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iometru</a:t>
            </a:r>
            <a:r>
              <a:rPr lang="en-US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C6ED5F5-FA50-7DC9-DD2A-113C5F5B46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17" y="5183750"/>
            <a:ext cx="1148937" cy="1148937"/>
          </a:xfrm>
          <a:prstGeom prst="rect">
            <a:avLst/>
          </a:prstGeom>
        </p:spPr>
      </p:pic>
      <p:pic>
        <p:nvPicPr>
          <p:cNvPr id="27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C3563404-B645-ADA6-79C1-25ABB7A8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537315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C173AC5-A086-CA6B-A149-1C6A3F1A8F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88" y="1188964"/>
            <a:ext cx="1264256" cy="8377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003AC7E-FDA3-665B-6D2B-C01166B709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7" y="1163727"/>
            <a:ext cx="1264256" cy="8377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E132EFEB-CEEE-E919-2A4D-6F4D84FB08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46" y="1177189"/>
            <a:ext cx="1264256" cy="837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18CE02F-0199-F4EF-5C2D-2EF372B36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02" y="1928584"/>
            <a:ext cx="1264256" cy="8377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34C99B6-89FA-0C45-19DD-25ED5365B8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7" y="1921787"/>
            <a:ext cx="1264256" cy="8377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42916560-785C-5BD5-5ECC-F74D61BA3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74" y="1921787"/>
            <a:ext cx="1264256" cy="83778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528797C-A9A0-4B29-241A-7CE1811A8710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8D0E13-302D-9776-F2F3-73959F394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1" y="1063756"/>
            <a:ext cx="1917186" cy="1917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783AD8-5A0A-C55F-62CD-C0BC53923EEF}"/>
              </a:ext>
            </a:extLst>
          </p:cNvPr>
          <p:cNvSpPr txBox="1"/>
          <p:nvPr/>
        </p:nvSpPr>
        <p:spPr>
          <a:xfrm>
            <a:off x="978012" y="2766765"/>
            <a:ext cx="11917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Uno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3F3003-2151-A5F4-30A8-FBC6FC1B8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95" y="1040746"/>
            <a:ext cx="1963205" cy="1963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162939E-95B8-8613-E95C-9C205BFFF890}"/>
              </a:ext>
            </a:extLst>
          </p:cNvPr>
          <p:cNvSpPr txBox="1"/>
          <p:nvPr/>
        </p:nvSpPr>
        <p:spPr>
          <a:xfrm>
            <a:off x="2956381" y="2773161"/>
            <a:ext cx="19632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PCA9685(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Driver)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39C4FEE-21A6-8589-56FA-4894C141937A}"/>
              </a:ext>
            </a:extLst>
          </p:cNvPr>
          <p:cNvSpPr txBox="1"/>
          <p:nvPr/>
        </p:nvSpPr>
        <p:spPr>
          <a:xfrm>
            <a:off x="5671807" y="2766364"/>
            <a:ext cx="9472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MG995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659EFC4-01D1-601D-5837-DA7292EF4D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02" y="1453375"/>
            <a:ext cx="950417" cy="9504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3840300-3E9E-C15D-7442-AAA32FE6E1CC}"/>
              </a:ext>
            </a:extLst>
          </p:cNvPr>
          <p:cNvSpPr txBox="1"/>
          <p:nvPr/>
        </p:nvSpPr>
        <p:spPr>
          <a:xfrm>
            <a:off x="8189986" y="2766364"/>
            <a:ext cx="28366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ko-KR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1x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Giroscop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ro-RO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ș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accelerometru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MPU6050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E1BE1CC-2483-2F2A-812D-C40E9A933B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1" y="5024874"/>
            <a:ext cx="1871194" cy="14557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B4BBFC4-C098-E2DD-8117-FC4622B2A1AA}"/>
              </a:ext>
            </a:extLst>
          </p:cNvPr>
          <p:cNvSpPr txBox="1"/>
          <p:nvPr/>
        </p:nvSpPr>
        <p:spPr>
          <a:xfrm>
            <a:off x="-596392" y="6480663"/>
            <a:ext cx="4625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Sursa de alimentare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2D6778C-45A7-5C05-348E-7E99F9E287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06" y="5015734"/>
            <a:ext cx="1280728" cy="12807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C860A7E-4AB6-E535-3322-02D6CE5B3D29}"/>
              </a:ext>
            </a:extLst>
          </p:cNvPr>
          <p:cNvSpPr txBox="1"/>
          <p:nvPr/>
        </p:nvSpPr>
        <p:spPr>
          <a:xfrm>
            <a:off x="2925847" y="6480663"/>
            <a:ext cx="16846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Convertor DC-DC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EDA7A1B-0041-CC29-0A02-F4274EEC69D7}"/>
              </a:ext>
            </a:extLst>
          </p:cNvPr>
          <p:cNvSpPr txBox="1"/>
          <p:nvPr/>
        </p:nvSpPr>
        <p:spPr>
          <a:xfrm>
            <a:off x="7018516" y="4349852"/>
            <a:ext cx="3877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ro-RO" altLang="ko-KR" sz="1800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A0B315A-2D6B-7E16-41B3-7691BCE386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903" y="5183661"/>
            <a:ext cx="1148937" cy="11489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C1B65BF-57BC-41B7-B189-571D498AD3D2}"/>
              </a:ext>
            </a:extLst>
          </p:cNvPr>
          <p:cNvSpPr txBox="1"/>
          <p:nvPr/>
        </p:nvSpPr>
        <p:spPr>
          <a:xfrm>
            <a:off x="3904670" y="6491042"/>
            <a:ext cx="46254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2x </a:t>
            </a:r>
            <a:r>
              <a:rPr lang="en-US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Potentiometru</a:t>
            </a:r>
            <a:r>
              <a:rPr lang="en-US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C6ED5F5-FA50-7DC9-DD2A-113C5F5B46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17" y="5183750"/>
            <a:ext cx="1148937" cy="11489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A71965EC-284C-EC3C-C7BF-E282358F29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884" y="3003951"/>
            <a:ext cx="2790662" cy="22432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CB11743-9B51-BA6B-D391-2D87CA79973C}"/>
              </a:ext>
            </a:extLst>
          </p:cNvPr>
          <p:cNvSpPr txBox="1"/>
          <p:nvPr/>
        </p:nvSpPr>
        <p:spPr>
          <a:xfrm>
            <a:off x="6865923" y="3177331"/>
            <a:ext cx="4625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Accesorii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C6802BA-5382-3E4A-F8F5-052DFD5BD0C1}"/>
              </a:ext>
            </a:extLst>
          </p:cNvPr>
          <p:cNvSpPr txBox="1"/>
          <p:nvPr/>
        </p:nvSpPr>
        <p:spPr>
          <a:xfrm>
            <a:off x="7972124" y="3795854"/>
            <a:ext cx="51108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altLang="ko-KR" sz="18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Cutie de joncțiune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altLang="ko-KR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Mufă mamă RJ45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altLang="ko-KR" sz="18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PC</a:t>
            </a:r>
            <a:r>
              <a:rPr lang="ro-RO" altLang="ko-KR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 Micro-USB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altLang="ko-KR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Mufă jack mamă 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altLang="ko-KR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Fire cu conectori  </a:t>
            </a:r>
          </a:p>
        </p:txBody>
      </p:sp>
      <p:pic>
        <p:nvPicPr>
          <p:cNvPr id="32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D95DE6EE-F119-EFFC-F1B9-1BABC055D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41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C173AC5-A086-CA6B-A149-1C6A3F1A8F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88" y="1188964"/>
            <a:ext cx="1264256" cy="8377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003AC7E-FDA3-665B-6D2B-C01166B709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7" y="1163727"/>
            <a:ext cx="1264256" cy="8377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E132EFEB-CEEE-E919-2A4D-6F4D84FB08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46" y="1177189"/>
            <a:ext cx="1264256" cy="837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18CE02F-0199-F4EF-5C2D-2EF372B36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02" y="1928584"/>
            <a:ext cx="1264256" cy="8377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34C99B6-89FA-0C45-19DD-25ED5365B8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7" y="1921787"/>
            <a:ext cx="1264256" cy="8377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42916560-785C-5BD5-5ECC-F74D61BA3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74" y="1921787"/>
            <a:ext cx="1264256" cy="83778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528797C-A9A0-4B29-241A-7CE1811A8710}"/>
              </a:ext>
            </a:extLst>
          </p:cNvPr>
          <p:cNvSpPr txBox="1">
            <a:spLocks/>
          </p:cNvSpPr>
          <p:nvPr/>
        </p:nvSpPr>
        <p:spPr>
          <a:xfrm>
            <a:off x="388241" y="352421"/>
            <a:ext cx="11573197" cy="72424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8D0E13-302D-9776-F2F3-73959F394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1" y="1063756"/>
            <a:ext cx="1917186" cy="1917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783AD8-5A0A-C55F-62CD-C0BC53923EEF}"/>
              </a:ext>
            </a:extLst>
          </p:cNvPr>
          <p:cNvSpPr txBox="1"/>
          <p:nvPr/>
        </p:nvSpPr>
        <p:spPr>
          <a:xfrm>
            <a:off x="978012" y="2766765"/>
            <a:ext cx="11917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Uno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3F3003-2151-A5F4-30A8-FBC6FC1B8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95" y="1040746"/>
            <a:ext cx="1963205" cy="1963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162939E-95B8-8613-E95C-9C205BFFF890}"/>
              </a:ext>
            </a:extLst>
          </p:cNvPr>
          <p:cNvSpPr txBox="1"/>
          <p:nvPr/>
        </p:nvSpPr>
        <p:spPr>
          <a:xfrm>
            <a:off x="2956381" y="2773161"/>
            <a:ext cx="19632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PCA9685(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Driver)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39C4FEE-21A6-8589-56FA-4894C141937A}"/>
              </a:ext>
            </a:extLst>
          </p:cNvPr>
          <p:cNvSpPr txBox="1"/>
          <p:nvPr/>
        </p:nvSpPr>
        <p:spPr>
          <a:xfrm>
            <a:off x="5671807" y="2766364"/>
            <a:ext cx="9472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MG995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659EFC4-01D1-601D-5837-DA7292EF4D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102" y="1453375"/>
            <a:ext cx="950417" cy="9504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3840300-3E9E-C15D-7442-AAA32FE6E1CC}"/>
              </a:ext>
            </a:extLst>
          </p:cNvPr>
          <p:cNvSpPr txBox="1"/>
          <p:nvPr/>
        </p:nvSpPr>
        <p:spPr>
          <a:xfrm>
            <a:off x="8189986" y="2766364"/>
            <a:ext cx="28366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ko-KR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1x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Giroscop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ro-RO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ș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accelerometru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MPU6050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E1BE1CC-2483-2F2A-812D-C40E9A933B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1" y="5024874"/>
            <a:ext cx="1871194" cy="14557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B4BBFC4-C098-E2DD-8117-FC4622B2A1AA}"/>
              </a:ext>
            </a:extLst>
          </p:cNvPr>
          <p:cNvSpPr txBox="1"/>
          <p:nvPr/>
        </p:nvSpPr>
        <p:spPr>
          <a:xfrm>
            <a:off x="-596392" y="6480663"/>
            <a:ext cx="4625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Sursa de alimentare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2D6778C-45A7-5C05-348E-7E99F9E287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06" y="5015734"/>
            <a:ext cx="1280728" cy="12807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C860A7E-4AB6-E535-3322-02D6CE5B3D29}"/>
              </a:ext>
            </a:extLst>
          </p:cNvPr>
          <p:cNvSpPr txBox="1"/>
          <p:nvPr/>
        </p:nvSpPr>
        <p:spPr>
          <a:xfrm>
            <a:off x="2925847" y="6480663"/>
            <a:ext cx="16846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Convertor DC-DC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EDA7A1B-0041-CC29-0A02-F4274EEC69D7}"/>
              </a:ext>
            </a:extLst>
          </p:cNvPr>
          <p:cNvSpPr txBox="1"/>
          <p:nvPr/>
        </p:nvSpPr>
        <p:spPr>
          <a:xfrm>
            <a:off x="7018516" y="4349852"/>
            <a:ext cx="3877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ro-RO" altLang="ko-KR" sz="1800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A0B315A-2D6B-7E16-41B3-7691BCE386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903" y="5183661"/>
            <a:ext cx="1148937" cy="11489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C1B65BF-57BC-41B7-B189-571D498AD3D2}"/>
              </a:ext>
            </a:extLst>
          </p:cNvPr>
          <p:cNvSpPr txBox="1"/>
          <p:nvPr/>
        </p:nvSpPr>
        <p:spPr>
          <a:xfrm>
            <a:off x="3904670" y="6491042"/>
            <a:ext cx="46254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2x </a:t>
            </a:r>
            <a:r>
              <a:rPr lang="en-US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Potentiometru</a:t>
            </a:r>
            <a:r>
              <a:rPr lang="en-US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C6ED5F5-FA50-7DC9-DD2A-113C5F5B46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17" y="5183750"/>
            <a:ext cx="1148937" cy="11489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A71965EC-284C-EC3C-C7BF-E282358F29C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676" y="5024874"/>
            <a:ext cx="1593267" cy="12807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CB11743-9B51-BA6B-D391-2D87CA79973C}"/>
              </a:ext>
            </a:extLst>
          </p:cNvPr>
          <p:cNvSpPr txBox="1"/>
          <p:nvPr/>
        </p:nvSpPr>
        <p:spPr>
          <a:xfrm>
            <a:off x="9149906" y="6256881"/>
            <a:ext cx="897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Accesorii</a:t>
            </a:r>
          </a:p>
        </p:txBody>
      </p:sp>
      <p:pic>
        <p:nvPicPr>
          <p:cNvPr id="27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6D1724A3-AA46-5C3B-A8EF-4247A95C4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997028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1" y="3417122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F1FDA4E-DF01-4D02-BE4F-950B8F39C2BD}"/>
              </a:ext>
            </a:extLst>
          </p:cNvPr>
          <p:cNvGrpSpPr/>
          <p:nvPr/>
        </p:nvGrpSpPr>
        <p:grpSpPr>
          <a:xfrm rot="16200000">
            <a:off x="5185060" y="-1635379"/>
            <a:ext cx="1819481" cy="12191852"/>
            <a:chOff x="7863840" y="1228255"/>
            <a:chExt cx="909828" cy="228600"/>
          </a:xfrm>
        </p:grpSpPr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775BF98B-6CE0-479F-B192-D0B65405D91E}"/>
                </a:ext>
              </a:extLst>
            </p:cNvPr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="" xmlns:a16="http://schemas.microsoft.com/office/drawing/2014/main" id="{5E689373-AF9D-48E9-912C-597D7E266311}"/>
                </a:ext>
              </a:extLst>
            </p:cNvPr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="" xmlns:a16="http://schemas.microsoft.com/office/drawing/2014/main" id="{39A34452-B0CF-452A-A38C-0E75F4630101}"/>
                </a:ext>
              </a:extLst>
            </p:cNvPr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D810C2BA-7B37-4863-B1DB-843D5DBB60E2}"/>
                </a:ext>
              </a:extLst>
            </p:cNvPr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0" y="3550807"/>
            <a:ext cx="12192000" cy="1818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148509" y="3813598"/>
            <a:ext cx="1140321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MTHH - A TREIA MÂNĂ DE AJUTOR</a:t>
            </a:r>
          </a:p>
          <a:p>
            <a:pPr algn="ctr"/>
            <a:endParaRPr lang="ro-RO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FA9F188-90E6-40A2-9335-DDFC6839B870}"/>
              </a:ext>
            </a:extLst>
          </p:cNvPr>
          <p:cNvSpPr txBox="1"/>
          <p:nvPr/>
        </p:nvSpPr>
        <p:spPr>
          <a:xfrm>
            <a:off x="7378998" y="4503652"/>
            <a:ext cx="4406631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Elev</a:t>
            </a:r>
          </a:p>
          <a:p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Matei Sebastian</a:t>
            </a:r>
            <a:r>
              <a:rPr lang="ro-RO" altLang="ko-KR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-Alexandru</a:t>
            </a:r>
            <a:endParaRPr lang="ko-KR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735DCAE-0DE9-45E0-A48A-B18941551671}"/>
              </a:ext>
            </a:extLst>
          </p:cNvPr>
          <p:cNvGrpSpPr/>
          <p:nvPr/>
        </p:nvGrpSpPr>
        <p:grpSpPr>
          <a:xfrm rot="1095832">
            <a:off x="6422463" y="3877452"/>
            <a:ext cx="469873" cy="327856"/>
            <a:chOff x="5405974" y="1533288"/>
            <a:chExt cx="608646" cy="424685"/>
          </a:xfrm>
        </p:grpSpPr>
        <p:sp>
          <p:nvSpPr>
            <p:cNvPr id="8" name="Trapezoid 7">
              <a:extLst>
                <a:ext uri="{FF2B5EF4-FFF2-40B4-BE49-F238E27FC236}">
                  <a16:creationId xmlns="" xmlns:a16="http://schemas.microsoft.com/office/drawing/2014/main" id="{D9CB82F0-1BBB-4901-9194-76CB42845806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>
              <a:extLst>
                <a:ext uri="{FF2B5EF4-FFF2-40B4-BE49-F238E27FC236}">
                  <a16:creationId xmlns="" xmlns:a16="http://schemas.microsoft.com/office/drawing/2014/main" id="{4D88FC46-5725-410F-890A-35F76450D5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9">
              <a:extLst>
                <a:ext uri="{FF2B5EF4-FFF2-40B4-BE49-F238E27FC236}">
                  <a16:creationId xmlns="" xmlns:a16="http://schemas.microsoft.com/office/drawing/2014/main" id="{48B958BF-0A77-4155-A4B2-0AACCACBC099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="" xmlns:a16="http://schemas.microsoft.com/office/drawing/2014/main" id="{694FAF09-C37B-4D5F-8986-128E1406A5B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apezoid 11">
              <a:extLst>
                <a:ext uri="{FF2B5EF4-FFF2-40B4-BE49-F238E27FC236}">
                  <a16:creationId xmlns="" xmlns:a16="http://schemas.microsoft.com/office/drawing/2014/main" id="{2DC4A586-D53B-4732-9EC4-ECBA24BE2E06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ED81B5EA-563E-4DB8-9CFD-33E2046DB885}"/>
              </a:ext>
            </a:extLst>
          </p:cNvPr>
          <p:cNvGrpSpPr/>
          <p:nvPr/>
        </p:nvGrpSpPr>
        <p:grpSpPr>
          <a:xfrm rot="7798831">
            <a:off x="5482502" y="2305175"/>
            <a:ext cx="344525" cy="1958467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47" name="Trapezoid 46">
              <a:extLst>
                <a:ext uri="{FF2B5EF4-FFF2-40B4-BE49-F238E27FC236}">
                  <a16:creationId xmlns="" xmlns:a16="http://schemas.microsoft.com/office/drawing/2014/main" id="{25299E69-BA35-434B-B436-C1980380A0BC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rapezoid 94">
              <a:extLst>
                <a:ext uri="{FF2B5EF4-FFF2-40B4-BE49-F238E27FC236}">
                  <a16:creationId xmlns="" xmlns:a16="http://schemas.microsoft.com/office/drawing/2014/main" id="{835959BC-934F-4D8A-AA73-95D23A7C2F98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141212BB-D030-4BEF-BE2B-E8A3CC790CBA}"/>
              </a:ext>
            </a:extLst>
          </p:cNvPr>
          <p:cNvGrpSpPr/>
          <p:nvPr/>
        </p:nvGrpSpPr>
        <p:grpSpPr>
          <a:xfrm rot="19464544">
            <a:off x="4083836" y="1460513"/>
            <a:ext cx="414152" cy="1446605"/>
            <a:chOff x="391499" y="630207"/>
            <a:chExt cx="531848" cy="159319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B9BE7176-3872-43EB-A826-A8BF0B3D3AA9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33A43497-A4DD-45E4-9034-17F05C2472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4629340" y="2394591"/>
            <a:ext cx="494866" cy="514743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=""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: Top Corners Rounded 27">
            <a:extLst>
              <a:ext uri="{FF2B5EF4-FFF2-40B4-BE49-F238E27FC236}">
                <a16:creationId xmlns="" xmlns:a16="http://schemas.microsoft.com/office/drawing/2014/main" id="{11477A9D-5103-4038-9015-597B6AB52E31}"/>
              </a:ext>
            </a:extLst>
          </p:cNvPr>
          <p:cNvSpPr/>
          <p:nvPr/>
        </p:nvSpPr>
        <p:spPr>
          <a:xfrm>
            <a:off x="2939995" y="3151042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11DF975C-FC1D-4FDC-BA0B-3E156064369A}"/>
              </a:ext>
            </a:extLst>
          </p:cNvPr>
          <p:cNvGrpSpPr/>
          <p:nvPr/>
        </p:nvGrpSpPr>
        <p:grpSpPr>
          <a:xfrm rot="1056235">
            <a:off x="3546587" y="1803551"/>
            <a:ext cx="391039" cy="1171393"/>
            <a:chOff x="391499" y="630207"/>
            <a:chExt cx="531845" cy="1593193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079CD355-7C99-4C02-BD98-37C24D860C97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029965E1-817B-4D1E-986B-850BE9D7E64D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91E7D623-F73A-43EC-837E-03076914DBEF}"/>
              </a:ext>
            </a:extLst>
          </p:cNvPr>
          <p:cNvSpPr/>
          <p:nvPr/>
        </p:nvSpPr>
        <p:spPr>
          <a:xfrm>
            <a:off x="3460460" y="1575008"/>
            <a:ext cx="525968" cy="52596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2C054BD6-D082-4DC0-8827-D7E8070099FB}"/>
              </a:ext>
            </a:extLst>
          </p:cNvPr>
          <p:cNvSpPr/>
          <p:nvPr/>
        </p:nvSpPr>
        <p:spPr>
          <a:xfrm>
            <a:off x="3517185" y="1631733"/>
            <a:ext cx="412519" cy="412519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5B9507AB-3C37-4D88-B35B-F394E88D376E}"/>
              </a:ext>
            </a:extLst>
          </p:cNvPr>
          <p:cNvSpPr/>
          <p:nvPr/>
        </p:nvSpPr>
        <p:spPr>
          <a:xfrm>
            <a:off x="3620522" y="1735607"/>
            <a:ext cx="205845" cy="204771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4E1D1415-C04D-4B04-894B-0DACAB00CF83}"/>
              </a:ext>
            </a:extLst>
          </p:cNvPr>
          <p:cNvSpPr/>
          <p:nvPr/>
        </p:nvSpPr>
        <p:spPr>
          <a:xfrm>
            <a:off x="3689186" y="1803734"/>
            <a:ext cx="68517" cy="68517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="" xmlns:a16="http://schemas.microsoft.com/office/drawing/2014/main" id="{4930E9EE-A029-4432-A909-6D41C8ABBA87}"/>
              </a:ext>
            </a:extLst>
          </p:cNvPr>
          <p:cNvSpPr/>
          <p:nvPr/>
        </p:nvSpPr>
        <p:spPr>
          <a:xfrm>
            <a:off x="3126222" y="3080302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="" xmlns:a16="http://schemas.microsoft.com/office/drawing/2014/main" id="{9D3DBAE6-A187-408C-9B1B-2F6D5D6AEB72}"/>
              </a:ext>
            </a:extLst>
          </p:cNvPr>
          <p:cNvSpPr/>
          <p:nvPr/>
        </p:nvSpPr>
        <p:spPr>
          <a:xfrm>
            <a:off x="3288913" y="2828857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5426893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7FFA7157-9D15-4357-AF8E-091BDDBE9CC9}"/>
              </a:ext>
            </a:extLst>
          </p:cNvPr>
          <p:cNvGrpSpPr/>
          <p:nvPr/>
        </p:nvGrpSpPr>
        <p:grpSpPr>
          <a:xfrm rot="16726592" flipH="1">
            <a:off x="6250680" y="4024268"/>
            <a:ext cx="471722" cy="328072"/>
            <a:chOff x="5405974" y="1533288"/>
            <a:chExt cx="611040" cy="424965"/>
          </a:xfrm>
        </p:grpSpPr>
        <p:sp>
          <p:nvSpPr>
            <p:cNvPr id="19" name="Trapezoid 18">
              <a:extLst>
                <a:ext uri="{FF2B5EF4-FFF2-40B4-BE49-F238E27FC236}">
                  <a16:creationId xmlns="" xmlns:a16="http://schemas.microsoft.com/office/drawing/2014/main" id="{4D77C9AF-BA17-47FC-8902-AE54771234AD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="" xmlns:a16="http://schemas.microsoft.com/office/drawing/2014/main" id="{46B1721D-1165-4A00-8863-347C1607B84E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="" xmlns:a16="http://schemas.microsoft.com/office/drawing/2014/main" id="{DD16100A-E561-4888-AB5B-C20C546FC1C5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="" xmlns:a16="http://schemas.microsoft.com/office/drawing/2014/main" id="{E969C75F-590D-4E6E-BE43-E4228221B906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apezoid 22">
              <a:extLst>
                <a:ext uri="{FF2B5EF4-FFF2-40B4-BE49-F238E27FC236}">
                  <a16:creationId xmlns="" xmlns:a16="http://schemas.microsoft.com/office/drawing/2014/main" id="{40DB3B2D-12B0-4DE4-9F5B-2AA64B0CDE0F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9F3BC3B0-8C89-4C8E-835C-640F128DD074}"/>
              </a:ext>
            </a:extLst>
          </p:cNvPr>
          <p:cNvGrpSpPr/>
          <p:nvPr/>
        </p:nvGrpSpPr>
        <p:grpSpPr>
          <a:xfrm rot="2713823">
            <a:off x="6245131" y="3785537"/>
            <a:ext cx="289218" cy="289219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152C56B7-BED9-4CDB-A198-433B01806A3A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7E022E71-CC49-48DB-9441-5FE8C9DFA8F4}"/>
                </a:ext>
              </a:extLst>
            </p:cNvPr>
            <p:cNvSpPr/>
            <p:nvPr/>
          </p:nvSpPr>
          <p:spPr>
            <a:xfrm>
              <a:off x="5173636" y="1516912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026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FC0C20CE-F5AC-92B8-2079-A855F173C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B229311E-8B7F-5F54-B518-6C1D4185FC32}"/>
              </a:ext>
            </a:extLst>
          </p:cNvPr>
          <p:cNvSpPr txBox="1"/>
          <p:nvPr/>
        </p:nvSpPr>
        <p:spPr>
          <a:xfrm>
            <a:off x="-235036" y="4601802"/>
            <a:ext cx="3147095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Profesor coordonator </a:t>
            </a:r>
          </a:p>
          <a:p>
            <a:pPr algn="ctr"/>
            <a:r>
              <a:rPr lang="ro-RO" altLang="ko-KR" sz="24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Răduna</a:t>
            </a:r>
            <a:r>
              <a:rPr lang="ro-RO" altLang="ko-KR" sz="24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Carmen</a:t>
            </a:r>
            <a:endParaRPr lang="ko-KR" altLang="en-US" sz="24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671079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C173AC5-A086-CA6B-A149-1C6A3F1A8F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420" y="37224"/>
            <a:ext cx="2548524" cy="16888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003AC7E-FDA3-665B-6D2B-C01166B709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699" y="11987"/>
            <a:ext cx="2548524" cy="16888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E132EFEB-CEEE-E919-2A4D-6F4D84FB08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978" y="25449"/>
            <a:ext cx="2548524" cy="16888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18CE02F-0199-F4EF-5C2D-2EF372B36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234" y="776844"/>
            <a:ext cx="2548524" cy="16888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34C99B6-89FA-0C45-19DD-25ED5365B8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699" y="770047"/>
            <a:ext cx="2548524" cy="16888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42916560-785C-5BD5-5ECC-F74D61BA3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906" y="770047"/>
            <a:ext cx="2548524" cy="168882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528797C-A9A0-4B29-241A-7CE1811A8710}"/>
              </a:ext>
            </a:extLst>
          </p:cNvPr>
          <p:cNvSpPr txBox="1">
            <a:spLocks/>
          </p:cNvSpPr>
          <p:nvPr/>
        </p:nvSpPr>
        <p:spPr>
          <a:xfrm>
            <a:off x="250870" y="3171294"/>
            <a:ext cx="11573197" cy="72424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8D0E13-302D-9776-F2F3-73959F394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04" y="-102610"/>
            <a:ext cx="2758322" cy="2758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783AD8-5A0A-C55F-62CD-C0BC53923EEF}"/>
              </a:ext>
            </a:extLst>
          </p:cNvPr>
          <p:cNvSpPr txBox="1"/>
          <p:nvPr/>
        </p:nvSpPr>
        <p:spPr>
          <a:xfrm>
            <a:off x="404744" y="2454270"/>
            <a:ext cx="11917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Uno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3F3003-2151-A5F4-30A8-FBC6FC1B8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290" y="-112834"/>
            <a:ext cx="2758322" cy="2758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162939E-95B8-8613-E95C-9C205BFFF890}"/>
              </a:ext>
            </a:extLst>
          </p:cNvPr>
          <p:cNvSpPr txBox="1"/>
          <p:nvPr/>
        </p:nvSpPr>
        <p:spPr>
          <a:xfrm>
            <a:off x="3194110" y="2560871"/>
            <a:ext cx="19632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PCA9685(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Driver)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39C4FEE-21A6-8589-56FA-4894C141937A}"/>
              </a:ext>
            </a:extLst>
          </p:cNvPr>
          <p:cNvSpPr txBox="1"/>
          <p:nvPr/>
        </p:nvSpPr>
        <p:spPr>
          <a:xfrm>
            <a:off x="6296282" y="2446994"/>
            <a:ext cx="9472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MG995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659EFC4-01D1-601D-5837-DA7292EF4D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53" y="108532"/>
            <a:ext cx="2280503" cy="22805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3840300-3E9E-C15D-7442-AAA32FE6E1CC}"/>
              </a:ext>
            </a:extLst>
          </p:cNvPr>
          <p:cNvSpPr txBox="1"/>
          <p:nvPr/>
        </p:nvSpPr>
        <p:spPr>
          <a:xfrm>
            <a:off x="8629108" y="2533918"/>
            <a:ext cx="28366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ko-KR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1x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Giroscop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ro-RO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ș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accelerometru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MPU6050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E1BE1CC-2483-2F2A-812D-C40E9A933B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1" y="4202058"/>
            <a:ext cx="2523400" cy="19632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B4BBFC4-C098-E2DD-8117-FC4622B2A1AA}"/>
              </a:ext>
            </a:extLst>
          </p:cNvPr>
          <p:cNvSpPr txBox="1"/>
          <p:nvPr/>
        </p:nvSpPr>
        <p:spPr>
          <a:xfrm>
            <a:off x="-596392" y="6480663"/>
            <a:ext cx="4625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Sursa de alimentare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2D6778C-45A7-5C05-348E-7E99F9E287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311" y="4349852"/>
            <a:ext cx="1809344" cy="18093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C860A7E-4AB6-E535-3322-02D6CE5B3D29}"/>
              </a:ext>
            </a:extLst>
          </p:cNvPr>
          <p:cNvSpPr txBox="1"/>
          <p:nvPr/>
        </p:nvSpPr>
        <p:spPr>
          <a:xfrm>
            <a:off x="2925847" y="6480663"/>
            <a:ext cx="16846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Convertor DC-DC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EDA7A1B-0041-CC29-0A02-F4274EEC69D7}"/>
              </a:ext>
            </a:extLst>
          </p:cNvPr>
          <p:cNvSpPr txBox="1"/>
          <p:nvPr/>
        </p:nvSpPr>
        <p:spPr>
          <a:xfrm>
            <a:off x="7018516" y="4349852"/>
            <a:ext cx="3877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ro-RO" altLang="ko-KR" sz="1800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A0B315A-2D6B-7E16-41B3-7691BCE386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55" y="4447448"/>
            <a:ext cx="1809344" cy="18093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C1B65BF-57BC-41B7-B189-571D498AD3D2}"/>
              </a:ext>
            </a:extLst>
          </p:cNvPr>
          <p:cNvSpPr txBox="1"/>
          <p:nvPr/>
        </p:nvSpPr>
        <p:spPr>
          <a:xfrm>
            <a:off x="4175713" y="6474596"/>
            <a:ext cx="46254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2x </a:t>
            </a:r>
            <a:r>
              <a:rPr lang="en-US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Poten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ți</a:t>
            </a:r>
            <a:r>
              <a:rPr lang="en-US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ometru</a:t>
            </a:r>
            <a:r>
              <a:rPr lang="en-US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C6ED5F5-FA50-7DC9-DD2A-113C5F5B46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69" y="4447537"/>
            <a:ext cx="1809344" cy="18093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A71965EC-284C-EC3C-C7BF-E282358F29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09" y="4075669"/>
            <a:ext cx="2756750" cy="22159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CB11743-9B51-BA6B-D391-2D87CA79973C}"/>
              </a:ext>
            </a:extLst>
          </p:cNvPr>
          <p:cNvSpPr txBox="1"/>
          <p:nvPr/>
        </p:nvSpPr>
        <p:spPr>
          <a:xfrm>
            <a:off x="9149906" y="6256881"/>
            <a:ext cx="897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Accesorii</a:t>
            </a:r>
          </a:p>
        </p:txBody>
      </p:sp>
    </p:spTree>
    <p:extLst>
      <p:ext uri="{BB962C8B-B14F-4D97-AF65-F5344CB8AC3E}">
        <p14:creationId xmlns:p14="http://schemas.microsoft.com/office/powerpoint/2010/main" val="2063576597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C173AC5-A086-CA6B-A149-1C6A3F1A8F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420" y="37224"/>
            <a:ext cx="2548524" cy="16888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003AC7E-FDA3-665B-6D2B-C01166B709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699" y="11987"/>
            <a:ext cx="2548524" cy="16888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E132EFEB-CEEE-E919-2A4D-6F4D84FB08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978" y="25449"/>
            <a:ext cx="2548524" cy="16888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18CE02F-0199-F4EF-5C2D-2EF372B36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234" y="776844"/>
            <a:ext cx="2548524" cy="16888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34C99B6-89FA-0C45-19DD-25ED5365B8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699" y="770047"/>
            <a:ext cx="2548524" cy="16888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42916560-785C-5BD5-5ECC-F74D61BA3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906" y="770047"/>
            <a:ext cx="2548524" cy="168882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528797C-A9A0-4B29-241A-7CE1811A8710}"/>
              </a:ext>
            </a:extLst>
          </p:cNvPr>
          <p:cNvSpPr txBox="1">
            <a:spLocks/>
          </p:cNvSpPr>
          <p:nvPr/>
        </p:nvSpPr>
        <p:spPr>
          <a:xfrm>
            <a:off x="250870" y="3171294"/>
            <a:ext cx="11573197" cy="72424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r>
              <a:rPr lang="en-US" sz="48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</a:t>
            </a:r>
            <a:endParaRPr lang="en-US" sz="4800" b="1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8D0E13-302D-9776-F2F3-73959F394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04" y="-102610"/>
            <a:ext cx="2758322" cy="2758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783AD8-5A0A-C55F-62CD-C0BC53923EEF}"/>
              </a:ext>
            </a:extLst>
          </p:cNvPr>
          <p:cNvSpPr txBox="1"/>
          <p:nvPr/>
        </p:nvSpPr>
        <p:spPr>
          <a:xfrm>
            <a:off x="404744" y="2454270"/>
            <a:ext cx="11917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Uno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3F3003-2151-A5F4-30A8-FBC6FC1B8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290" y="-112834"/>
            <a:ext cx="2758322" cy="2758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162939E-95B8-8613-E95C-9C205BFFF890}"/>
              </a:ext>
            </a:extLst>
          </p:cNvPr>
          <p:cNvSpPr txBox="1"/>
          <p:nvPr/>
        </p:nvSpPr>
        <p:spPr>
          <a:xfrm>
            <a:off x="3194110" y="2560871"/>
            <a:ext cx="19632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PCA9685(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Driver)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39C4FEE-21A6-8589-56FA-4894C141937A}"/>
              </a:ext>
            </a:extLst>
          </p:cNvPr>
          <p:cNvSpPr txBox="1"/>
          <p:nvPr/>
        </p:nvSpPr>
        <p:spPr>
          <a:xfrm>
            <a:off x="6296282" y="2446994"/>
            <a:ext cx="9472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MG995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659EFC4-01D1-601D-5837-DA7292EF4D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53" y="108532"/>
            <a:ext cx="2280503" cy="22805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3840300-3E9E-C15D-7442-AAA32FE6E1CC}"/>
              </a:ext>
            </a:extLst>
          </p:cNvPr>
          <p:cNvSpPr txBox="1"/>
          <p:nvPr/>
        </p:nvSpPr>
        <p:spPr>
          <a:xfrm>
            <a:off x="8629108" y="2533918"/>
            <a:ext cx="28366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ko-KR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1x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Giroscop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ro-RO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ș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 </a:t>
            </a:r>
            <a:r>
              <a:rPr lang="en-US" altLang="ko-KR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accelerometru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MPU6050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E1BE1CC-2483-2F2A-812D-C40E9A933B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1" y="4202058"/>
            <a:ext cx="2523400" cy="19632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B4BBFC4-C098-E2DD-8117-FC4622B2A1AA}"/>
              </a:ext>
            </a:extLst>
          </p:cNvPr>
          <p:cNvSpPr txBox="1"/>
          <p:nvPr/>
        </p:nvSpPr>
        <p:spPr>
          <a:xfrm>
            <a:off x="-596392" y="6480663"/>
            <a:ext cx="4625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Sursa de alimentare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2D6778C-45A7-5C05-348E-7E99F9E287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311" y="4349852"/>
            <a:ext cx="1809344" cy="18093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C860A7E-4AB6-E535-3322-02D6CE5B3D29}"/>
              </a:ext>
            </a:extLst>
          </p:cNvPr>
          <p:cNvSpPr txBox="1"/>
          <p:nvPr/>
        </p:nvSpPr>
        <p:spPr>
          <a:xfrm>
            <a:off x="2925847" y="6480663"/>
            <a:ext cx="16846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Convertor DC-DC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EDA7A1B-0041-CC29-0A02-F4274EEC69D7}"/>
              </a:ext>
            </a:extLst>
          </p:cNvPr>
          <p:cNvSpPr txBox="1"/>
          <p:nvPr/>
        </p:nvSpPr>
        <p:spPr>
          <a:xfrm>
            <a:off x="7018516" y="4349852"/>
            <a:ext cx="3877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ro-RO" altLang="ko-KR" sz="1800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A0B315A-2D6B-7E16-41B3-7691BCE386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55" y="4447448"/>
            <a:ext cx="1809344" cy="18093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C1B65BF-57BC-41B7-B189-571D498AD3D2}"/>
              </a:ext>
            </a:extLst>
          </p:cNvPr>
          <p:cNvSpPr txBox="1"/>
          <p:nvPr/>
        </p:nvSpPr>
        <p:spPr>
          <a:xfrm>
            <a:off x="4175713" y="6474596"/>
            <a:ext cx="46254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2x </a:t>
            </a:r>
            <a:r>
              <a:rPr lang="en-US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Poten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ți</a:t>
            </a:r>
            <a:r>
              <a:rPr lang="en-US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ometru</a:t>
            </a:r>
            <a:r>
              <a:rPr lang="en-US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C6ED5F5-FA50-7DC9-DD2A-113C5F5B46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469" y="4447537"/>
            <a:ext cx="1809344" cy="18093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A71965EC-284C-EC3C-C7BF-E282358F29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09" y="4075669"/>
            <a:ext cx="2756750" cy="22159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CB11743-9B51-BA6B-D391-2D87CA79973C}"/>
              </a:ext>
            </a:extLst>
          </p:cNvPr>
          <p:cNvSpPr txBox="1"/>
          <p:nvPr/>
        </p:nvSpPr>
        <p:spPr>
          <a:xfrm>
            <a:off x="9149906" y="6256881"/>
            <a:ext cx="897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Accesorii</a:t>
            </a:r>
          </a:p>
        </p:txBody>
      </p:sp>
    </p:spTree>
    <p:extLst>
      <p:ext uri="{BB962C8B-B14F-4D97-AF65-F5344CB8AC3E}">
        <p14:creationId xmlns:p14="http://schemas.microsoft.com/office/powerpoint/2010/main" val="1605545097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B389146-E1DD-6306-2043-620E7F37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2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9968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85C8E81-1A4B-A5A5-C7E2-3A216C6F7B70}"/>
              </a:ext>
            </a:extLst>
          </p:cNvPr>
          <p:cNvSpPr txBox="1"/>
          <p:nvPr/>
        </p:nvSpPr>
        <p:spPr>
          <a:xfrm>
            <a:off x="2222835" y="246648"/>
            <a:ext cx="7080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Proiectare 3D</a:t>
            </a:r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7EF9125-944C-57A9-ECC8-0520CDB58F95}"/>
              </a:ext>
            </a:extLst>
          </p:cNvPr>
          <p:cNvSpPr txBox="1"/>
          <p:nvPr/>
        </p:nvSpPr>
        <p:spPr>
          <a:xfrm>
            <a:off x="1022350" y="1016089"/>
            <a:ext cx="9302750" cy="89255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-US" sz="16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Proiectarea</a:t>
            </a:r>
            <a:r>
              <a:rPr lang="en-US" sz="16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3D </a:t>
            </a:r>
            <a:r>
              <a:rPr lang="en-US" sz="16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este</a:t>
            </a:r>
            <a:r>
              <a:rPr lang="en-US" sz="16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 aspect important al </a:t>
            </a:r>
            <a:r>
              <a:rPr lang="en-US" sz="16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acestui</a:t>
            </a:r>
            <a:r>
              <a:rPr lang="en-US" sz="16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proiect</a:t>
            </a:r>
            <a:r>
              <a:rPr lang="en-US" sz="16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ro-RO" sz="16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 </a:t>
            </a:r>
            <a:r>
              <a:rPr lang="en-US" sz="16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</a:t>
            </a:r>
            <a:r>
              <a:rPr lang="en-US" sz="16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piesele</a:t>
            </a:r>
            <a:r>
              <a:rPr lang="en-US" sz="16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6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î</a:t>
            </a:r>
            <a:r>
              <a:rPr lang="en-US" sz="16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ro-RO" sz="16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aplicația de modelare 3D</a:t>
            </a:r>
            <a:r>
              <a:rPr lang="en-US" sz="16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Blender.</a:t>
            </a:r>
          </a:p>
          <a:p>
            <a:pPr algn="ctr"/>
            <a:r>
              <a:rPr lang="en-US" sz="20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 </a:t>
            </a:r>
            <a:r>
              <a:rPr lang="en-US" sz="20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</a:t>
            </a:r>
            <a:r>
              <a:rPr lang="en-US" sz="20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15+ </a:t>
            </a:r>
            <a:r>
              <a:rPr lang="en-US" sz="20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piese</a:t>
            </a:r>
            <a:r>
              <a:rPr lang="en-US" sz="20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20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en-US" sz="20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40+ </a:t>
            </a:r>
            <a:r>
              <a:rPr lang="en-US" sz="20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</a:t>
            </a:r>
            <a:r>
              <a:rPr lang="ro-RO" sz="20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20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ro-RO" sz="20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</a:t>
            </a:r>
            <a:r>
              <a:rPr lang="en-US" sz="20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9AA0DB1-FD11-8D77-503E-DBAC91941A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12" y="2288350"/>
            <a:ext cx="4524545" cy="37334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E8501A7-485C-BC98-AF4B-02A379EBEC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34" y="1996028"/>
            <a:ext cx="2093733" cy="19552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FF50446-BAD2-C1D0-11A5-F8B3EFB6C5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02" y="4355319"/>
            <a:ext cx="1937077" cy="19552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B73C572-5BEC-DFAB-8D38-BFA3BE89B0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55" y="4407358"/>
            <a:ext cx="3142529" cy="18511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F18EA00-267D-F172-803B-1FC632745F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23" y="2094442"/>
            <a:ext cx="3342256" cy="17598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FDFD618D-26AF-AFE8-D8E6-164A6577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464596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03421D0-0285-4D61-B0D5-566FEF0E8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58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9A39847-E2C3-8A71-ABFC-49E4D8C6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340" y="0"/>
            <a:ext cx="815132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6A10B0EA-C0F5-9D81-7FC2-9F515872C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723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99B7751-A108-29F4-861D-3A3FC1194267}"/>
              </a:ext>
            </a:extLst>
          </p:cNvPr>
          <p:cNvSpPr txBox="1"/>
          <p:nvPr/>
        </p:nvSpPr>
        <p:spPr>
          <a:xfrm>
            <a:off x="150395" y="437031"/>
            <a:ext cx="37304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Pentru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imbunatatirea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stabilitat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bazei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am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proiectat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3D in B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lender un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format din:</a:t>
            </a:r>
          </a:p>
          <a:p>
            <a:endParaRPr lang="en-US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Pies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prindere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baz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rulment</a:t>
            </a:r>
            <a:endParaRPr lang="en-US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Baz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rotativa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cu canal de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cablu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uri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pentru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urub</a:t>
            </a:r>
            <a:endParaRPr lang="en-US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rulment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mare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o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masin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spalat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veche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oua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piese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forma de L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pentru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sustinerea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bra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ului</a:t>
            </a:r>
            <a:endParaRPr lang="en-US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iesa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prindere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rulment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mic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ulement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mic de fidget spinner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2022-07-23 16-52-35 (online-video-cutter.com)">
            <a:hlinkClick r:id="" action="ppaction://media"/>
            <a:extLst>
              <a:ext uri="{FF2B5EF4-FFF2-40B4-BE49-F238E27FC236}">
                <a16:creationId xmlns="" xmlns:a16="http://schemas.microsoft.com/office/drawing/2014/main" id="{401696CF-0E05-605F-747E-DBDCC60895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19D15B-8066-A7B0-B474-4B1832DCAC7A}"/>
              </a:ext>
            </a:extLst>
          </p:cNvPr>
          <p:cNvSpPr txBox="1"/>
          <p:nvPr/>
        </p:nvSpPr>
        <p:spPr>
          <a:xfrm>
            <a:off x="209550" y="2355850"/>
            <a:ext cx="37304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80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Noul Sistem </a:t>
            </a:r>
          </a:p>
        </p:txBody>
      </p:sp>
    </p:spTree>
    <p:extLst>
      <p:ext uri="{BB962C8B-B14F-4D97-AF65-F5344CB8AC3E}">
        <p14:creationId xmlns:p14="http://schemas.microsoft.com/office/powerpoint/2010/main" val="211858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A4F23C8-C101-6097-F398-5F327E01F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845" y="1"/>
            <a:ext cx="8311155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99B7751-A108-29F4-861D-3A3FC1194267}"/>
              </a:ext>
            </a:extLst>
          </p:cNvPr>
          <p:cNvSpPr txBox="1"/>
          <p:nvPr/>
        </p:nvSpPr>
        <p:spPr>
          <a:xfrm>
            <a:off x="150395" y="437031"/>
            <a:ext cx="37304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Pentru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îmbunătățirea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stabilit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ății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bazei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am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proiectat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3D în B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lender un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format din:</a:t>
            </a:r>
          </a:p>
          <a:p>
            <a:endParaRPr lang="en-US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Pies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prindere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baz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rulment</a:t>
            </a:r>
            <a:endParaRPr lang="en-US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Baz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rotativă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cu canal de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cablu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g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uri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pentru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urub</a:t>
            </a:r>
            <a:endParaRPr lang="en-US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rulment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mare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o ma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veche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piese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î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form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pentru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sus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inerea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bra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ului</a:t>
            </a:r>
            <a:endParaRPr lang="en-US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ies</a:t>
            </a: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prindere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rulment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mic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ro-RO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ulment</a:t>
            </a:r>
            <a:r>
              <a:rPr lang="en-US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mic de fidget spinner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57181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2-07-23 22-04-24 (online-video-cutter.com)">
            <a:hlinkClick r:id="" action="ppaction://media"/>
            <a:extLst>
              <a:ext uri="{FF2B5EF4-FFF2-40B4-BE49-F238E27FC236}">
                <a16:creationId xmlns="" xmlns:a16="http://schemas.microsoft.com/office/drawing/2014/main" id="{6BCEBB0D-EDB0-DCD3-C594-E4AB2ED002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8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BE113BE-A222-7B49-55ED-287EE2C01985}"/>
              </a:ext>
            </a:extLst>
          </p:cNvPr>
          <p:cNvSpPr txBox="1"/>
          <p:nvPr/>
        </p:nvSpPr>
        <p:spPr>
          <a:xfrm>
            <a:off x="2418347" y="258679"/>
            <a:ext cx="7194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Cum am fluidizat </a:t>
            </a:r>
            <a:r>
              <a:rPr lang="ro-RO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miscariile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9248373-E9F6-D3D5-0E66-D78F37A39C22}"/>
              </a:ext>
            </a:extLst>
          </p:cNvPr>
          <p:cNvSpPr txBox="1"/>
          <p:nvPr/>
        </p:nvSpPr>
        <p:spPr>
          <a:xfrm>
            <a:off x="397042" y="2111541"/>
            <a:ext cx="116525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În primele stagii ale robotului, mișcările erau foarte bruște, fapt ce avea un efect negativ asupra preciziei.</a:t>
            </a:r>
          </a:p>
          <a:p>
            <a:endParaRPr lang="ro-RO" sz="3200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o-RO" sz="3200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o-RO" sz="32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Aceasta a fost o provocare software pe care am învins-o în următorul mod:</a:t>
            </a:r>
            <a:endParaRPr lang="en-US" sz="3200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="" xmlns:a16="http://schemas.microsoft.com/office/drawing/2014/main" id="{92FAF687-22D3-6407-CBF0-F416D4F2267F}"/>
              </a:ext>
            </a:extLst>
          </p:cNvPr>
          <p:cNvSpPr/>
          <p:nvPr/>
        </p:nvSpPr>
        <p:spPr>
          <a:xfrm flipH="1">
            <a:off x="301020" y="66896"/>
            <a:ext cx="1695608" cy="1876926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18834D98-E6DA-D5E1-5198-024C4E8A6CCE}"/>
              </a:ext>
            </a:extLst>
          </p:cNvPr>
          <p:cNvGrpSpPr/>
          <p:nvPr/>
        </p:nvGrpSpPr>
        <p:grpSpPr>
          <a:xfrm rot="3017773">
            <a:off x="2576825" y="71980"/>
            <a:ext cx="469873" cy="327856"/>
            <a:chOff x="5405974" y="1533288"/>
            <a:chExt cx="608646" cy="424685"/>
          </a:xfrm>
        </p:grpSpPr>
        <p:sp>
          <p:nvSpPr>
            <p:cNvPr id="6" name="Trapezoid 5">
              <a:extLst>
                <a:ext uri="{FF2B5EF4-FFF2-40B4-BE49-F238E27FC236}">
                  <a16:creationId xmlns="" xmlns:a16="http://schemas.microsoft.com/office/drawing/2014/main" id="{0293DBB1-9FE3-79AF-3933-3AD0B2879B89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apezoid 6">
              <a:extLst>
                <a:ext uri="{FF2B5EF4-FFF2-40B4-BE49-F238E27FC236}">
                  <a16:creationId xmlns="" xmlns:a16="http://schemas.microsoft.com/office/drawing/2014/main" id="{E8100398-28CD-BA20-52CD-7075BFC6D209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apezoid 7">
              <a:extLst>
                <a:ext uri="{FF2B5EF4-FFF2-40B4-BE49-F238E27FC236}">
                  <a16:creationId xmlns="" xmlns:a16="http://schemas.microsoft.com/office/drawing/2014/main" id="{0EB984D1-E1F8-7C12-0501-CCB282F8F325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>
              <a:extLst>
                <a:ext uri="{FF2B5EF4-FFF2-40B4-BE49-F238E27FC236}">
                  <a16:creationId xmlns="" xmlns:a16="http://schemas.microsoft.com/office/drawing/2014/main" id="{B66B0705-708B-C053-BC35-44C2278D06CA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9">
              <a:extLst>
                <a:ext uri="{FF2B5EF4-FFF2-40B4-BE49-F238E27FC236}">
                  <a16:creationId xmlns="" xmlns:a16="http://schemas.microsoft.com/office/drawing/2014/main" id="{F774E752-241C-05FA-EF58-9485EA354850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F1B64ED-0EDC-7D81-4BDE-FA74A680C184}"/>
              </a:ext>
            </a:extLst>
          </p:cNvPr>
          <p:cNvGrpSpPr/>
          <p:nvPr/>
        </p:nvGrpSpPr>
        <p:grpSpPr>
          <a:xfrm rot="7898637">
            <a:off x="2206499" y="-744794"/>
            <a:ext cx="344525" cy="861967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12" name="Trapezoid 11">
              <a:extLst>
                <a:ext uri="{FF2B5EF4-FFF2-40B4-BE49-F238E27FC236}">
                  <a16:creationId xmlns="" xmlns:a16="http://schemas.microsoft.com/office/drawing/2014/main" id="{40095C9F-065B-43A2-864D-15455B632DB3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rapezoid 94">
              <a:extLst>
                <a:ext uri="{FF2B5EF4-FFF2-40B4-BE49-F238E27FC236}">
                  <a16:creationId xmlns="" xmlns:a16="http://schemas.microsoft.com/office/drawing/2014/main" id="{56812B52-E08A-E900-341B-BCC8B04B0B83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E7373258-8C9C-D22C-1963-593C03981EA9}"/>
              </a:ext>
            </a:extLst>
          </p:cNvPr>
          <p:cNvGrpSpPr/>
          <p:nvPr/>
        </p:nvGrpSpPr>
        <p:grpSpPr>
          <a:xfrm rot="1062574">
            <a:off x="1831693" y="-812087"/>
            <a:ext cx="437403" cy="437403"/>
            <a:chOff x="121429" y="411151"/>
            <a:chExt cx="607375" cy="607375"/>
          </a:xfrm>
        </p:grpSpPr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68DE7039-D2D4-E3F7-B3C8-B5BA5C74329D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8E740D0D-920A-9B08-0CBF-79206E06203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AF87CE7F-3410-D0FD-DDC4-2CA331798AF3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B74700F5-B24D-C0A2-0298-7F98BFBA4C5A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BC966410-6159-FFEE-F6C1-77F6E59A8839}"/>
              </a:ext>
            </a:extLst>
          </p:cNvPr>
          <p:cNvGrpSpPr/>
          <p:nvPr/>
        </p:nvGrpSpPr>
        <p:grpSpPr>
          <a:xfrm rot="18490567" flipH="1">
            <a:off x="2355494" y="55456"/>
            <a:ext cx="471722" cy="328072"/>
            <a:chOff x="5405974" y="1533288"/>
            <a:chExt cx="611040" cy="424965"/>
          </a:xfrm>
        </p:grpSpPr>
        <p:sp>
          <p:nvSpPr>
            <p:cNvPr id="20" name="Trapezoid 19">
              <a:extLst>
                <a:ext uri="{FF2B5EF4-FFF2-40B4-BE49-F238E27FC236}">
                  <a16:creationId xmlns="" xmlns:a16="http://schemas.microsoft.com/office/drawing/2014/main" id="{5DB7153B-FEDF-7AA8-3B0C-269F05228D49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="" xmlns:a16="http://schemas.microsoft.com/office/drawing/2014/main" id="{C0A050AB-2F71-A259-3816-9CD6E37101D6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="" xmlns:a16="http://schemas.microsoft.com/office/drawing/2014/main" id="{E245CC91-78C4-5C9E-5B5B-7720E64E1FFD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apezoid 22">
              <a:extLst>
                <a:ext uri="{FF2B5EF4-FFF2-40B4-BE49-F238E27FC236}">
                  <a16:creationId xmlns="" xmlns:a16="http://schemas.microsoft.com/office/drawing/2014/main" id="{ACB265CE-9D2A-CF8E-1B46-EA5B0F2EC231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apezoid 23">
              <a:extLst>
                <a:ext uri="{FF2B5EF4-FFF2-40B4-BE49-F238E27FC236}">
                  <a16:creationId xmlns="" xmlns:a16="http://schemas.microsoft.com/office/drawing/2014/main" id="{FAA17D73-C3E7-9783-F74D-33C08DF775E1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DB8B31AD-9EB5-E947-03AD-C70BEDBF7AA3}"/>
              </a:ext>
            </a:extLst>
          </p:cNvPr>
          <p:cNvGrpSpPr/>
          <p:nvPr/>
        </p:nvGrpSpPr>
        <p:grpSpPr>
          <a:xfrm rot="2713823">
            <a:off x="2524448" y="-203354"/>
            <a:ext cx="289218" cy="289219"/>
            <a:chOff x="5108323" y="1463792"/>
            <a:chExt cx="374636" cy="374638"/>
          </a:xfrm>
        </p:grpSpPr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9E561706-74D9-BB92-6ED2-E181D379F8BE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98BBA44B-3122-9B49-8BA4-693A6F2DB643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9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4EE06142-0B97-2638-C23B-5557D665A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22542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F1FDA4E-DF01-4D02-BE4F-950B8F39C2BD}"/>
              </a:ext>
            </a:extLst>
          </p:cNvPr>
          <p:cNvGrpSpPr/>
          <p:nvPr/>
        </p:nvGrpSpPr>
        <p:grpSpPr>
          <a:xfrm rot="16200000">
            <a:off x="5185060" y="-1635379"/>
            <a:ext cx="1819481" cy="12191852"/>
            <a:chOff x="7863840" y="1228255"/>
            <a:chExt cx="909828" cy="228600"/>
          </a:xfrm>
        </p:grpSpPr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775BF98B-6CE0-479F-B192-D0B65405D91E}"/>
                </a:ext>
              </a:extLst>
            </p:cNvPr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="" xmlns:a16="http://schemas.microsoft.com/office/drawing/2014/main" id="{5E689373-AF9D-48E9-912C-597D7E266311}"/>
                </a:ext>
              </a:extLst>
            </p:cNvPr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="" xmlns:a16="http://schemas.microsoft.com/office/drawing/2014/main" id="{39A34452-B0CF-452A-A38C-0E75F4630101}"/>
                </a:ext>
              </a:extLst>
            </p:cNvPr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D810C2BA-7B37-4863-B1DB-843D5DBB60E2}"/>
                </a:ext>
              </a:extLst>
            </p:cNvPr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0" y="3550807"/>
            <a:ext cx="12192000" cy="1818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148509" y="3813598"/>
            <a:ext cx="1140321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MTHH - A TREIA MÂNĂ DE AJUTOR</a:t>
            </a:r>
          </a:p>
          <a:p>
            <a:pPr algn="ctr"/>
            <a:endParaRPr lang="ro-RO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FA9F188-90E6-40A2-9335-DDFC6839B870}"/>
              </a:ext>
            </a:extLst>
          </p:cNvPr>
          <p:cNvSpPr txBox="1"/>
          <p:nvPr/>
        </p:nvSpPr>
        <p:spPr>
          <a:xfrm>
            <a:off x="7378998" y="4503652"/>
            <a:ext cx="4406631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Elev</a:t>
            </a:r>
          </a:p>
          <a:p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Matei Sebastian</a:t>
            </a:r>
            <a:r>
              <a:rPr lang="ro-RO" altLang="ko-KR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-Alexandru</a:t>
            </a:r>
            <a:endParaRPr lang="ko-KR" altLang="en-US" sz="28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735DCAE-0DE9-45E0-A48A-B18941551671}"/>
              </a:ext>
            </a:extLst>
          </p:cNvPr>
          <p:cNvGrpSpPr/>
          <p:nvPr/>
        </p:nvGrpSpPr>
        <p:grpSpPr>
          <a:xfrm rot="3017773">
            <a:off x="5584718" y="1817122"/>
            <a:ext cx="469873" cy="327856"/>
            <a:chOff x="5405974" y="1533288"/>
            <a:chExt cx="608646" cy="424685"/>
          </a:xfrm>
        </p:grpSpPr>
        <p:sp>
          <p:nvSpPr>
            <p:cNvPr id="8" name="Trapezoid 7">
              <a:extLst>
                <a:ext uri="{FF2B5EF4-FFF2-40B4-BE49-F238E27FC236}">
                  <a16:creationId xmlns="" xmlns:a16="http://schemas.microsoft.com/office/drawing/2014/main" id="{D9CB82F0-1BBB-4901-9194-76CB42845806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>
              <a:extLst>
                <a:ext uri="{FF2B5EF4-FFF2-40B4-BE49-F238E27FC236}">
                  <a16:creationId xmlns="" xmlns:a16="http://schemas.microsoft.com/office/drawing/2014/main" id="{4D88FC46-5725-410F-890A-35F76450D5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9">
              <a:extLst>
                <a:ext uri="{FF2B5EF4-FFF2-40B4-BE49-F238E27FC236}">
                  <a16:creationId xmlns="" xmlns:a16="http://schemas.microsoft.com/office/drawing/2014/main" id="{48B958BF-0A77-4155-A4B2-0AACCACBC099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="" xmlns:a16="http://schemas.microsoft.com/office/drawing/2014/main" id="{694FAF09-C37B-4D5F-8986-128E1406A5B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apezoid 11">
              <a:extLst>
                <a:ext uri="{FF2B5EF4-FFF2-40B4-BE49-F238E27FC236}">
                  <a16:creationId xmlns="" xmlns:a16="http://schemas.microsoft.com/office/drawing/2014/main" id="{2DC4A586-D53B-4732-9EC4-ECBA24BE2E06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ED81B5EA-563E-4DB8-9CFD-33E2046DB885}"/>
              </a:ext>
            </a:extLst>
          </p:cNvPr>
          <p:cNvGrpSpPr/>
          <p:nvPr/>
        </p:nvGrpSpPr>
        <p:grpSpPr>
          <a:xfrm rot="7898637">
            <a:off x="5214392" y="1000348"/>
            <a:ext cx="344525" cy="861967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47" name="Trapezoid 46">
              <a:extLst>
                <a:ext uri="{FF2B5EF4-FFF2-40B4-BE49-F238E27FC236}">
                  <a16:creationId xmlns="" xmlns:a16="http://schemas.microsoft.com/office/drawing/2014/main" id="{25299E69-BA35-434B-B436-C1980380A0BC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rapezoid 94">
              <a:extLst>
                <a:ext uri="{FF2B5EF4-FFF2-40B4-BE49-F238E27FC236}">
                  <a16:creationId xmlns="" xmlns:a16="http://schemas.microsoft.com/office/drawing/2014/main" id="{835959BC-934F-4D8A-AA73-95D23A7C2F98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141212BB-D030-4BEF-BE2B-E8A3CC790CBA}"/>
              </a:ext>
            </a:extLst>
          </p:cNvPr>
          <p:cNvGrpSpPr/>
          <p:nvPr/>
        </p:nvGrpSpPr>
        <p:grpSpPr>
          <a:xfrm rot="15664019">
            <a:off x="4239240" y="746537"/>
            <a:ext cx="414152" cy="1446605"/>
            <a:chOff x="391499" y="630207"/>
            <a:chExt cx="531848" cy="159319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B9BE7176-3872-43EB-A826-A8BF0B3D3AA9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33A43497-A4DD-45E4-9034-17F05C2472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4839586" y="933055"/>
            <a:ext cx="437403" cy="437403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=""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: Top Corners Rounded 27">
            <a:extLst>
              <a:ext uri="{FF2B5EF4-FFF2-40B4-BE49-F238E27FC236}">
                <a16:creationId xmlns="" xmlns:a16="http://schemas.microsoft.com/office/drawing/2014/main" id="{11477A9D-5103-4038-9015-597B6AB52E31}"/>
              </a:ext>
            </a:extLst>
          </p:cNvPr>
          <p:cNvSpPr/>
          <p:nvPr/>
        </p:nvSpPr>
        <p:spPr>
          <a:xfrm>
            <a:off x="2939995" y="3151042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11DF975C-FC1D-4FDC-BA0B-3E156064369A}"/>
              </a:ext>
            </a:extLst>
          </p:cNvPr>
          <p:cNvGrpSpPr/>
          <p:nvPr/>
        </p:nvGrpSpPr>
        <p:grpSpPr>
          <a:xfrm rot="1056235">
            <a:off x="3546587" y="1803551"/>
            <a:ext cx="391039" cy="1171393"/>
            <a:chOff x="391499" y="630207"/>
            <a:chExt cx="531845" cy="1593193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079CD355-7C99-4C02-BD98-37C24D860C97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029965E1-817B-4D1E-986B-850BE9D7E64D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91E7D623-F73A-43EC-837E-03076914DBEF}"/>
              </a:ext>
            </a:extLst>
          </p:cNvPr>
          <p:cNvSpPr/>
          <p:nvPr/>
        </p:nvSpPr>
        <p:spPr>
          <a:xfrm>
            <a:off x="3460460" y="1575008"/>
            <a:ext cx="525968" cy="52596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2C054BD6-D082-4DC0-8827-D7E8070099FB}"/>
              </a:ext>
            </a:extLst>
          </p:cNvPr>
          <p:cNvSpPr/>
          <p:nvPr/>
        </p:nvSpPr>
        <p:spPr>
          <a:xfrm>
            <a:off x="3517185" y="1631733"/>
            <a:ext cx="412519" cy="412519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5B9507AB-3C37-4D88-B35B-F394E88D376E}"/>
              </a:ext>
            </a:extLst>
          </p:cNvPr>
          <p:cNvSpPr/>
          <p:nvPr/>
        </p:nvSpPr>
        <p:spPr>
          <a:xfrm>
            <a:off x="3620522" y="1735607"/>
            <a:ext cx="205845" cy="204771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4E1D1415-C04D-4B04-894B-0DACAB00CF83}"/>
              </a:ext>
            </a:extLst>
          </p:cNvPr>
          <p:cNvSpPr/>
          <p:nvPr/>
        </p:nvSpPr>
        <p:spPr>
          <a:xfrm>
            <a:off x="3689186" y="1803734"/>
            <a:ext cx="68517" cy="68517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="" xmlns:a16="http://schemas.microsoft.com/office/drawing/2014/main" id="{4930E9EE-A029-4432-A909-6D41C8ABBA87}"/>
              </a:ext>
            </a:extLst>
          </p:cNvPr>
          <p:cNvSpPr/>
          <p:nvPr/>
        </p:nvSpPr>
        <p:spPr>
          <a:xfrm>
            <a:off x="3126222" y="3080302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="" xmlns:a16="http://schemas.microsoft.com/office/drawing/2014/main" id="{9D3DBAE6-A187-408C-9B1B-2F6D5D6AEB72}"/>
              </a:ext>
            </a:extLst>
          </p:cNvPr>
          <p:cNvSpPr/>
          <p:nvPr/>
        </p:nvSpPr>
        <p:spPr>
          <a:xfrm>
            <a:off x="3288913" y="2828857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1" y="3417122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5426893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7FFA7157-9D15-4357-AF8E-091BDDBE9CC9}"/>
              </a:ext>
            </a:extLst>
          </p:cNvPr>
          <p:cNvGrpSpPr/>
          <p:nvPr/>
        </p:nvGrpSpPr>
        <p:grpSpPr>
          <a:xfrm rot="18490567" flipH="1">
            <a:off x="5363387" y="1800598"/>
            <a:ext cx="471722" cy="328072"/>
            <a:chOff x="5405974" y="1533288"/>
            <a:chExt cx="611040" cy="424965"/>
          </a:xfrm>
        </p:grpSpPr>
        <p:sp>
          <p:nvSpPr>
            <p:cNvPr id="19" name="Trapezoid 18">
              <a:extLst>
                <a:ext uri="{FF2B5EF4-FFF2-40B4-BE49-F238E27FC236}">
                  <a16:creationId xmlns="" xmlns:a16="http://schemas.microsoft.com/office/drawing/2014/main" id="{4D77C9AF-BA17-47FC-8902-AE54771234AD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="" xmlns:a16="http://schemas.microsoft.com/office/drawing/2014/main" id="{46B1721D-1165-4A00-8863-347C1607B84E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="" xmlns:a16="http://schemas.microsoft.com/office/drawing/2014/main" id="{DD16100A-E561-4888-AB5B-C20C546FC1C5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="" xmlns:a16="http://schemas.microsoft.com/office/drawing/2014/main" id="{E969C75F-590D-4E6E-BE43-E4228221B906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apezoid 22">
              <a:extLst>
                <a:ext uri="{FF2B5EF4-FFF2-40B4-BE49-F238E27FC236}">
                  <a16:creationId xmlns="" xmlns:a16="http://schemas.microsoft.com/office/drawing/2014/main" id="{40DB3B2D-12B0-4DE4-9F5B-2AA64B0CDE0F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9F3BC3B0-8C89-4C8E-835C-640F128DD074}"/>
              </a:ext>
            </a:extLst>
          </p:cNvPr>
          <p:cNvGrpSpPr/>
          <p:nvPr/>
        </p:nvGrpSpPr>
        <p:grpSpPr>
          <a:xfrm rot="2713823">
            <a:off x="5532341" y="1541788"/>
            <a:ext cx="289218" cy="289219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152C56B7-BED9-4CDB-A198-433B01806A3A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7E022E71-CC49-48DB-9441-5FE8C9DFA8F4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6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FC0C20CE-F5AC-92B8-2079-A855F173C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B229311E-8B7F-5F54-B518-6C1D4185FC32}"/>
              </a:ext>
            </a:extLst>
          </p:cNvPr>
          <p:cNvSpPr txBox="1"/>
          <p:nvPr/>
        </p:nvSpPr>
        <p:spPr>
          <a:xfrm>
            <a:off x="-235036" y="4601802"/>
            <a:ext cx="3147095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o-RO" altLang="ko-KR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Profesor coordonator </a:t>
            </a:r>
          </a:p>
          <a:p>
            <a:pPr algn="ctr"/>
            <a:r>
              <a:rPr lang="ro-RO" altLang="ko-KR" sz="24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Răduna</a:t>
            </a:r>
            <a:r>
              <a:rPr lang="ro-RO" altLang="ko-KR" sz="24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Carmen</a:t>
            </a:r>
            <a:endParaRPr lang="ko-KR" altLang="en-US" sz="24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508604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3DC22D8-469A-59FA-9338-52C52EB9DCA5}"/>
              </a:ext>
            </a:extLst>
          </p:cNvPr>
          <p:cNvSpPr txBox="1"/>
          <p:nvPr/>
        </p:nvSpPr>
        <p:spPr>
          <a:xfrm>
            <a:off x="275721" y="136654"/>
            <a:ext cx="989062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Programul citește de </a:t>
            </a:r>
            <a:r>
              <a:rPr lang="ro-RO" sz="14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 ori/ secundă </a:t>
            </a:r>
            <a:r>
              <a:rPr lang="ro-RO" sz="1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poziția prin intermediul giroscopului. Incrementarea unității cu care se mișcă robotul se modifică în funcție de distanța dintre punctul curent și poziția mânușii. O unitate de mișcare reprezintă </a:t>
            </a:r>
            <a:r>
              <a:rPr lang="ro-RO" sz="14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10% </a:t>
            </a:r>
            <a:r>
              <a:rPr lang="ro-RO" sz="1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din distanță.</a:t>
            </a:r>
            <a:r>
              <a:rPr lang="ro-RO" sz="1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14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400" dirty="0"/>
          </a:p>
          <a:p>
            <a:endParaRPr lang="en-US" sz="1400" b="1" dirty="0" smtClean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o-RO" sz="1400" b="1" dirty="0" smtClean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Deoarece </a:t>
            </a:r>
            <a:r>
              <a:rPr lang="ro-RO" sz="1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atunci când se produce o diferență mare de distanță se pot produce mișcări bruște, există și o plafonare superioară a valorilor, limitarea fiind la 1 unitate de mișcare.</a:t>
            </a:r>
          </a:p>
          <a:p>
            <a:endParaRPr lang="en-US" sz="1400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o-RO" sz="1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Luând în considerare acest fapt, graficul schimbării poziției servomotorului de la 0 grade la 30 grade ar arăta astfel</a:t>
            </a:r>
            <a:r>
              <a:rPr lang="en-US" sz="1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14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403E892-C88B-5F0A-A22C-842D7D4413A1}"/>
              </a:ext>
            </a:extLst>
          </p:cNvPr>
          <p:cNvSpPr txBox="1"/>
          <p:nvPr/>
        </p:nvSpPr>
        <p:spPr>
          <a:xfrm>
            <a:off x="7573573" y="2223016"/>
            <a:ext cx="415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Versiunea curentă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A0FF7FA-16C8-B42B-CB53-B9261948764D}"/>
              </a:ext>
            </a:extLst>
          </p:cNvPr>
          <p:cNvSpPr txBox="1"/>
          <p:nvPr/>
        </p:nvSpPr>
        <p:spPr>
          <a:xfrm>
            <a:off x="459178" y="2223016"/>
            <a:ext cx="415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Versiunea anterioară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12C2F66-1324-8C8D-8181-F34AE96F7A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02" y="3068598"/>
            <a:ext cx="5196574" cy="3435411"/>
          </a:xfrm>
          <a:prstGeom prst="rect">
            <a:avLst/>
          </a:prstGeom>
        </p:spPr>
      </p:pic>
      <p:pic>
        <p:nvPicPr>
          <p:cNvPr id="14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35EA6DF0-64C8-C114-4F22-4322D7089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BB15C3C-6488-168B-C205-D8E462DF2E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4" y="2972918"/>
            <a:ext cx="5341305" cy="353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9840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Programare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Robot</a:t>
            </a:r>
          </a:p>
        </p:txBody>
      </p:sp>
      <p:sp>
        <p:nvSpPr>
          <p:cNvPr id="39" name="Arc 38">
            <a:extLst>
              <a:ext uri="{FF2B5EF4-FFF2-40B4-BE49-F238E27FC236}">
                <a16:creationId xmlns="" xmlns:a16="http://schemas.microsoft.com/office/drawing/2014/main" id="{7E0A2826-8662-4C5F-8ECD-9228A0FA4B39}"/>
              </a:ext>
            </a:extLst>
          </p:cNvPr>
          <p:cNvSpPr/>
          <p:nvPr/>
        </p:nvSpPr>
        <p:spPr>
          <a:xfrm flipH="1">
            <a:off x="7470647" y="1911491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" name="Graphic 4">
            <a:extLst>
              <a:ext uri="{FF2B5EF4-FFF2-40B4-BE49-F238E27FC236}">
                <a16:creationId xmlns="" xmlns:a16="http://schemas.microsoft.com/office/drawing/2014/main" id="{4C4E4351-3005-4AD4-AE0F-779F2DFF1E47}"/>
              </a:ext>
            </a:extLst>
          </p:cNvPr>
          <p:cNvSpPr/>
          <p:nvPr/>
        </p:nvSpPr>
        <p:spPr>
          <a:xfrm flipH="1">
            <a:off x="8506407" y="2491410"/>
            <a:ext cx="2680192" cy="2626584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C6150010-A241-40AE-B693-6CCF2FC60A07}"/>
              </a:ext>
            </a:extLst>
          </p:cNvPr>
          <p:cNvSpPr/>
          <p:nvPr/>
        </p:nvSpPr>
        <p:spPr>
          <a:xfrm flipH="1">
            <a:off x="8610310" y="1968456"/>
            <a:ext cx="216118" cy="2161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81441A5-7011-4D83-A376-C8A5081ABF37}"/>
              </a:ext>
            </a:extLst>
          </p:cNvPr>
          <p:cNvSpPr txBox="1"/>
          <p:nvPr/>
        </p:nvSpPr>
        <p:spPr>
          <a:xfrm flipH="1">
            <a:off x="538345" y="2602182"/>
            <a:ext cx="46165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Codul</a:t>
            </a:r>
            <a:r>
              <a:rPr lang="en-US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urmare</a:t>
            </a:r>
            <a:r>
              <a:rPr lang="ro-RO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en-US" altLang="ko-KR" sz="24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</a:t>
            </a:r>
            <a:r>
              <a:rPr lang="en-US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en-US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</a:t>
            </a:r>
            <a:r>
              <a:rPr lang="en-US" altLang="ko-KR" sz="24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proceseaz</a:t>
            </a:r>
            <a:r>
              <a:rPr lang="ro-RO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datele</a:t>
            </a:r>
            <a:r>
              <a:rPr lang="en-US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prim</a:t>
            </a:r>
            <a:r>
              <a:rPr lang="ro-RO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sz="24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</a:t>
            </a:r>
            <a:r>
              <a:rPr lang="en-US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</a:t>
            </a:r>
            <a:r>
              <a:rPr lang="en-US" altLang="ko-KR" sz="24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giroscop-accelerometru-poten</a:t>
            </a:r>
            <a:r>
              <a:rPr lang="ro-RO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altLang="ko-KR" sz="24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iometru</a:t>
            </a:r>
            <a:r>
              <a:rPr lang="en-US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pentru</a:t>
            </a:r>
            <a:r>
              <a:rPr lang="en-US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altLang="ko-KR" sz="24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copia</a:t>
            </a:r>
            <a:r>
              <a:rPr lang="en-US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î</a:t>
            </a:r>
            <a:r>
              <a:rPr lang="en-US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altLang="ko-KR" sz="24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timp</a:t>
            </a:r>
            <a:r>
              <a:rPr lang="en-US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real mi</a:t>
            </a:r>
            <a:r>
              <a:rPr lang="ro-RO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en-US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ro-RO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rile m</a:t>
            </a:r>
            <a:r>
              <a:rPr lang="ro-RO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â</a:t>
            </a:r>
            <a:r>
              <a:rPr lang="en-US" altLang="ko-KR" sz="24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inii</a:t>
            </a:r>
            <a:r>
              <a:rPr lang="en-US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utilizatorului</a:t>
            </a:r>
            <a:r>
              <a:rPr lang="en-US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</a:t>
            </a:r>
            <a:r>
              <a:rPr lang="en-US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poart</a:t>
            </a:r>
            <a:r>
              <a:rPr lang="ro-RO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b="1" dirty="0" err="1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</a:t>
            </a:r>
            <a:r>
              <a:rPr lang="ro-RO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en-US" altLang="ko-KR" sz="24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 </a:t>
            </a:r>
            <a:endParaRPr lang="ko-KR" altLang="en-US" sz="2400" b="1" dirty="0">
              <a:solidFill>
                <a:srgbClr val="8EB4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C08EB5F7-2BF1-425F-9FE0-4DB072808ACC}"/>
              </a:ext>
            </a:extLst>
          </p:cNvPr>
          <p:cNvSpPr/>
          <p:nvPr/>
        </p:nvSpPr>
        <p:spPr>
          <a:xfrm flipH="1">
            <a:off x="7581254" y="2886580"/>
            <a:ext cx="216118" cy="216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BE3A8781-0799-4F9D-B3FB-EF3D78C56C97}"/>
              </a:ext>
            </a:extLst>
          </p:cNvPr>
          <p:cNvSpPr/>
          <p:nvPr/>
        </p:nvSpPr>
        <p:spPr>
          <a:xfrm flipH="1">
            <a:off x="7348378" y="3804702"/>
            <a:ext cx="216118" cy="216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367BBC88-3979-4C87-AD97-EFBA350194D3}"/>
              </a:ext>
            </a:extLst>
          </p:cNvPr>
          <p:cNvSpPr/>
          <p:nvPr/>
        </p:nvSpPr>
        <p:spPr>
          <a:xfrm flipH="1">
            <a:off x="7601706" y="4722826"/>
            <a:ext cx="216118" cy="2161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4331C00F-62C0-4B7A-B4A2-51E59FC7DBFF}"/>
              </a:ext>
            </a:extLst>
          </p:cNvPr>
          <p:cNvSpPr/>
          <p:nvPr/>
        </p:nvSpPr>
        <p:spPr>
          <a:xfrm flipH="1">
            <a:off x="8610310" y="5640948"/>
            <a:ext cx="216118" cy="2161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C1074C65-F3DF-4063-B704-263954B9D92F}"/>
              </a:ext>
            </a:extLst>
          </p:cNvPr>
          <p:cNvCxnSpPr>
            <a:cxnSpLocks/>
          </p:cNvCxnSpPr>
          <p:nvPr/>
        </p:nvCxnSpPr>
        <p:spPr>
          <a:xfrm flipH="1">
            <a:off x="7214446" y="2076563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33120593-EBA9-4085-A4BE-56CE63874ED2}"/>
              </a:ext>
            </a:extLst>
          </p:cNvPr>
          <p:cNvCxnSpPr>
            <a:cxnSpLocks/>
          </p:cNvCxnSpPr>
          <p:nvPr/>
        </p:nvCxnSpPr>
        <p:spPr>
          <a:xfrm flipH="1">
            <a:off x="6352070" y="2994686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AB14C15C-FE65-4F93-B089-3D1FAD5374D8}"/>
              </a:ext>
            </a:extLst>
          </p:cNvPr>
          <p:cNvCxnSpPr>
            <a:cxnSpLocks/>
          </p:cNvCxnSpPr>
          <p:nvPr/>
        </p:nvCxnSpPr>
        <p:spPr>
          <a:xfrm flipH="1">
            <a:off x="6110666" y="3912809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D71F5839-AE34-4983-95D5-6D9987EDC886}"/>
              </a:ext>
            </a:extLst>
          </p:cNvPr>
          <p:cNvCxnSpPr>
            <a:cxnSpLocks/>
          </p:cNvCxnSpPr>
          <p:nvPr/>
        </p:nvCxnSpPr>
        <p:spPr>
          <a:xfrm flipH="1">
            <a:off x="6350104" y="4830932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9D0D08D4-C9F6-43C9-A062-3C4424A925CA}"/>
              </a:ext>
            </a:extLst>
          </p:cNvPr>
          <p:cNvCxnSpPr>
            <a:cxnSpLocks/>
          </p:cNvCxnSpPr>
          <p:nvPr/>
        </p:nvCxnSpPr>
        <p:spPr>
          <a:xfrm flipH="1">
            <a:off x="7276360" y="5749055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0">
            <a:extLst>
              <a:ext uri="{FF2B5EF4-FFF2-40B4-BE49-F238E27FC236}">
                <a16:creationId xmlns="" xmlns:a16="http://schemas.microsoft.com/office/drawing/2014/main" id="{CD034086-CB97-4A4D-919F-480F7EB8564D}"/>
              </a:ext>
            </a:extLst>
          </p:cNvPr>
          <p:cNvSpPr/>
          <p:nvPr/>
        </p:nvSpPr>
        <p:spPr>
          <a:xfrm>
            <a:off x="6589058" y="5628122"/>
            <a:ext cx="292786" cy="29351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Freeform 18">
            <a:extLst>
              <a:ext uri="{FF2B5EF4-FFF2-40B4-BE49-F238E27FC236}">
                <a16:creationId xmlns="" xmlns:a16="http://schemas.microsoft.com/office/drawing/2014/main" id="{6616C10E-D7D3-43EE-8D66-C0012CB4F4DE}"/>
              </a:ext>
            </a:extLst>
          </p:cNvPr>
          <p:cNvSpPr/>
          <p:nvPr/>
        </p:nvSpPr>
        <p:spPr>
          <a:xfrm flipH="1">
            <a:off x="6450004" y="1948963"/>
            <a:ext cx="355852" cy="287199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7">
            <a:extLst>
              <a:ext uri="{FF2B5EF4-FFF2-40B4-BE49-F238E27FC236}">
                <a16:creationId xmlns="" xmlns:a16="http://schemas.microsoft.com/office/drawing/2014/main" id="{6BC3204C-05F3-48B3-A693-02079ED89583}"/>
              </a:ext>
            </a:extLst>
          </p:cNvPr>
          <p:cNvSpPr/>
          <p:nvPr/>
        </p:nvSpPr>
        <p:spPr>
          <a:xfrm flipH="1">
            <a:off x="5768191" y="2864586"/>
            <a:ext cx="300772" cy="30077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25">
            <a:extLst>
              <a:ext uri="{FF2B5EF4-FFF2-40B4-BE49-F238E27FC236}">
                <a16:creationId xmlns="" xmlns:a16="http://schemas.microsoft.com/office/drawing/2014/main" id="{D3C53ADE-C1D2-4D23-B4D1-2347C61E8EE8}"/>
              </a:ext>
            </a:extLst>
          </p:cNvPr>
          <p:cNvSpPr/>
          <p:nvPr/>
        </p:nvSpPr>
        <p:spPr>
          <a:xfrm flipH="1">
            <a:off x="5740594" y="4719675"/>
            <a:ext cx="343140" cy="251467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Block Arc 25">
            <a:extLst>
              <a:ext uri="{FF2B5EF4-FFF2-40B4-BE49-F238E27FC236}">
                <a16:creationId xmlns="" xmlns:a16="http://schemas.microsoft.com/office/drawing/2014/main" id="{E6F50AF1-DAB1-4DF1-859C-EE3DE78CDEE2}"/>
              </a:ext>
            </a:extLst>
          </p:cNvPr>
          <p:cNvSpPr>
            <a:spLocks noChangeAspect="1"/>
          </p:cNvSpPr>
          <p:nvPr/>
        </p:nvSpPr>
        <p:spPr>
          <a:xfrm flipH="1">
            <a:off x="5553765" y="3756344"/>
            <a:ext cx="236253" cy="341315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B96E407A-D768-562D-91C6-F5666DD4D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80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0EFFB30-A160-4211-8E55-E91CF2EEC5C1}"/>
              </a:ext>
            </a:extLst>
          </p:cNvPr>
          <p:cNvSpPr/>
          <p:nvPr/>
        </p:nvSpPr>
        <p:spPr>
          <a:xfrm>
            <a:off x="889399" y="-6081"/>
            <a:ext cx="274320" cy="596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3453259C-53AF-4B92-A063-551B86BBFEAA}"/>
              </a:ext>
            </a:extLst>
          </p:cNvPr>
          <p:cNvSpPr/>
          <p:nvPr/>
        </p:nvSpPr>
        <p:spPr>
          <a:xfrm>
            <a:off x="804864" y="183646"/>
            <a:ext cx="457200" cy="1828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DE24DE2F-EF95-4D1B-982B-694A7101623F}"/>
              </a:ext>
            </a:extLst>
          </p:cNvPr>
          <p:cNvGrpSpPr/>
          <p:nvPr/>
        </p:nvGrpSpPr>
        <p:grpSpPr>
          <a:xfrm>
            <a:off x="2" y="491130"/>
            <a:ext cx="2300512" cy="1658160"/>
            <a:chOff x="2" y="491130"/>
            <a:chExt cx="2300512" cy="1658160"/>
          </a:xfrm>
        </p:grpSpPr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FCF1ACE8-C541-4C9F-BF36-E4A177C88D7C}"/>
                </a:ext>
              </a:extLst>
            </p:cNvPr>
            <p:cNvSpPr/>
            <p:nvPr/>
          </p:nvSpPr>
          <p:spPr>
            <a:xfrm>
              <a:off x="2" y="590550"/>
              <a:ext cx="160972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648AA0CE-12BB-4474-9226-04D727757709}"/>
                </a:ext>
              </a:extLst>
            </p:cNvPr>
            <p:cNvSpPr/>
            <p:nvPr/>
          </p:nvSpPr>
          <p:spPr>
            <a:xfrm>
              <a:off x="1935253" y="1162049"/>
              <a:ext cx="274320" cy="987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9">
              <a:extLst>
                <a:ext uri="{FF2B5EF4-FFF2-40B4-BE49-F238E27FC236}">
                  <a16:creationId xmlns="" xmlns:a16="http://schemas.microsoft.com/office/drawing/2014/main" id="{36D23E0E-ACBE-41A0-8BBC-638DF0620A05}"/>
                </a:ext>
              </a:extLst>
            </p:cNvPr>
            <p:cNvSpPr/>
            <p:nvPr/>
          </p:nvSpPr>
          <p:spPr>
            <a:xfrm>
              <a:off x="989126" y="5905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="" xmlns:a16="http://schemas.microsoft.com/office/drawing/2014/main" id="{6060AD60-4AA0-4914-8719-383BECD61096}"/>
                </a:ext>
              </a:extLst>
            </p:cNvPr>
            <p:cNvSpPr/>
            <p:nvPr/>
          </p:nvSpPr>
          <p:spPr>
            <a:xfrm>
              <a:off x="1843314" y="12480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="" xmlns:a16="http://schemas.microsoft.com/office/drawing/2014/main" id="{09FD6AEC-A2F3-4D68-912B-FA75682DB3CC}"/>
                </a:ext>
              </a:extLst>
            </p:cNvPr>
            <p:cNvSpPr/>
            <p:nvPr/>
          </p:nvSpPr>
          <p:spPr>
            <a:xfrm>
              <a:off x="1392909" y="4911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810EF282-A0CC-490B-BCB6-E2ABE06A53EA}"/>
              </a:ext>
            </a:extLst>
          </p:cNvPr>
          <p:cNvGrpSpPr/>
          <p:nvPr/>
        </p:nvGrpSpPr>
        <p:grpSpPr>
          <a:xfrm flipH="1">
            <a:off x="9655505" y="4921717"/>
            <a:ext cx="2536495" cy="1319868"/>
            <a:chOff x="-83581" y="643530"/>
            <a:chExt cx="2536495" cy="1319868"/>
          </a:xfrm>
        </p:grpSpPr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BD4E2454-C9E2-4303-8EE3-2E1498D516F4}"/>
                </a:ext>
              </a:extLst>
            </p:cNvPr>
            <p:cNvSpPr/>
            <p:nvPr/>
          </p:nvSpPr>
          <p:spPr>
            <a:xfrm>
              <a:off x="-83581" y="742950"/>
              <a:ext cx="1845707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="" xmlns:a16="http://schemas.microsoft.com/office/drawing/2014/main" id="{8EAA979D-898D-4CBD-93ED-73B82D9F5021}"/>
                </a:ext>
              </a:extLst>
            </p:cNvPr>
            <p:cNvSpPr/>
            <p:nvPr/>
          </p:nvSpPr>
          <p:spPr>
            <a:xfrm>
              <a:off x="2087653" y="1314450"/>
              <a:ext cx="274320" cy="648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Block Arc 43">
              <a:extLst>
                <a:ext uri="{FF2B5EF4-FFF2-40B4-BE49-F238E27FC236}">
                  <a16:creationId xmlns="" xmlns:a16="http://schemas.microsoft.com/office/drawing/2014/main" id="{E679347E-6EB2-42D0-B802-471174ED5743}"/>
                </a:ext>
              </a:extLst>
            </p:cNvPr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721DE897-9941-498E-8DD9-D52E1A90A696}"/>
                </a:ext>
              </a:extLst>
            </p:cNvPr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E8D6255-5F0E-4E26-82BD-AAAA2252A0CD}"/>
                </a:ext>
              </a:extLst>
            </p:cNvPr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26564DD-3722-4C3B-B731-DB294D88A036}"/>
              </a:ext>
            </a:extLst>
          </p:cNvPr>
          <p:cNvGrpSpPr/>
          <p:nvPr/>
        </p:nvGrpSpPr>
        <p:grpSpPr>
          <a:xfrm rot="10800000">
            <a:off x="1992952" y="4741678"/>
            <a:ext cx="8494072" cy="1827926"/>
            <a:chOff x="-6041158" y="643530"/>
            <a:chExt cx="8494072" cy="1827926"/>
          </a:xfrm>
        </p:grpSpPr>
        <p:sp>
          <p:nvSpPr>
            <p:cNvPr id="49" name="Rectangle 48">
              <a:extLst>
                <a:ext uri="{FF2B5EF4-FFF2-40B4-BE49-F238E27FC236}">
                  <a16:creationId xmlns="" xmlns:a16="http://schemas.microsoft.com/office/drawing/2014/main" id="{0101C9E7-1211-404D-91CC-7E0FC2EEBA4A}"/>
                </a:ext>
              </a:extLst>
            </p:cNvPr>
            <p:cNvSpPr/>
            <p:nvPr/>
          </p:nvSpPr>
          <p:spPr>
            <a:xfrm>
              <a:off x="-6041158" y="742950"/>
              <a:ext cx="780328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="" xmlns:a16="http://schemas.microsoft.com/office/drawing/2014/main" id="{702B4BCE-D6D4-4F8C-B9D0-94DAA3C14F8F}"/>
                </a:ext>
              </a:extLst>
            </p:cNvPr>
            <p:cNvSpPr/>
            <p:nvPr/>
          </p:nvSpPr>
          <p:spPr>
            <a:xfrm>
              <a:off x="2087653" y="1314450"/>
              <a:ext cx="274320" cy="1157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Block Arc 50">
              <a:extLst>
                <a:ext uri="{FF2B5EF4-FFF2-40B4-BE49-F238E27FC236}">
                  <a16:creationId xmlns="" xmlns:a16="http://schemas.microsoft.com/office/drawing/2014/main" id="{B6388E78-95F8-4872-BBCF-22E5CA9974B8}"/>
                </a:ext>
              </a:extLst>
            </p:cNvPr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D17FFF0A-7C9D-4506-92CF-C2D742FD0FBE}"/>
                </a:ext>
              </a:extLst>
            </p:cNvPr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="" xmlns:a16="http://schemas.microsoft.com/office/drawing/2014/main" id="{26B5C83F-F678-4889-8CC0-2EA7FDA50FC8}"/>
                </a:ext>
              </a:extLst>
            </p:cNvPr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F53585F-6CF0-41A7-B203-E1433ACA49E4}"/>
              </a:ext>
            </a:extLst>
          </p:cNvPr>
          <p:cNvGrpSpPr/>
          <p:nvPr/>
        </p:nvGrpSpPr>
        <p:grpSpPr>
          <a:xfrm>
            <a:off x="9974895" y="6108175"/>
            <a:ext cx="1311887" cy="1319867"/>
            <a:chOff x="989126" y="491130"/>
            <a:chExt cx="1311887" cy="1319867"/>
          </a:xfrm>
        </p:grpSpPr>
        <p:sp>
          <p:nvSpPr>
            <p:cNvPr id="58" name="Block Arc 57">
              <a:extLst>
                <a:ext uri="{FF2B5EF4-FFF2-40B4-BE49-F238E27FC236}">
                  <a16:creationId xmlns="" xmlns:a16="http://schemas.microsoft.com/office/drawing/2014/main" id="{DC8F628B-D206-46BC-BC86-2A8CF00BB5F7}"/>
                </a:ext>
              </a:extLst>
            </p:cNvPr>
            <p:cNvSpPr/>
            <p:nvPr/>
          </p:nvSpPr>
          <p:spPr>
            <a:xfrm>
              <a:off x="989126" y="5905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="" xmlns:a16="http://schemas.microsoft.com/office/drawing/2014/main" id="{C3F4A65E-289E-4484-97CB-7E1D72FE8232}"/>
                </a:ext>
              </a:extLst>
            </p:cNvPr>
            <p:cNvSpPr/>
            <p:nvPr/>
          </p:nvSpPr>
          <p:spPr>
            <a:xfrm>
              <a:off x="1843813" y="1070609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="" xmlns:a16="http://schemas.microsoft.com/office/drawing/2014/main" id="{AF7F8F0D-719F-4E8A-993A-7FADB3407717}"/>
                </a:ext>
              </a:extLst>
            </p:cNvPr>
            <p:cNvSpPr/>
            <p:nvPr/>
          </p:nvSpPr>
          <p:spPr>
            <a:xfrm>
              <a:off x="1411959" y="4911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E89CEC1-DC81-41AF-A969-ED5E962DA9E8}"/>
              </a:ext>
            </a:extLst>
          </p:cNvPr>
          <p:cNvSpPr txBox="1"/>
          <p:nvPr/>
        </p:nvSpPr>
        <p:spPr>
          <a:xfrm>
            <a:off x="2767963" y="2146015"/>
            <a:ext cx="66560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Proiectul are ca scop ușurarea folosirii de către om a unui braț industrial, într-un mod intuitiv și inovator.</a:t>
            </a:r>
          </a:p>
          <a:p>
            <a:r>
              <a:rPr lang="ro-RO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Acesta poate fi folosit atât în domeniul construcțiilor, al extragerii de metale prețioase, cât și în orice alt domeniu în care omul este pus în pericol.</a:t>
            </a:r>
          </a:p>
          <a:p>
            <a:r>
              <a:rPr lang="ro-RO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Un domeniu ce ar putea fi revoluționat de perfecționarea si integrarea acestui produs este cel medical.</a:t>
            </a:r>
          </a:p>
          <a:p>
            <a:r>
              <a:rPr lang="ro-RO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Un doctor chirurg ar putea salva vieți din orice locație în care există o conexiune la Internet.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B3F2DEB-2A68-4124-9779-9F76084F904D}"/>
              </a:ext>
            </a:extLst>
          </p:cNvPr>
          <p:cNvSpPr txBox="1"/>
          <p:nvPr/>
        </p:nvSpPr>
        <p:spPr>
          <a:xfrm>
            <a:off x="2071914" y="645312"/>
            <a:ext cx="3068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Utiliz</a:t>
            </a:r>
            <a:r>
              <a:rPr lang="ro-RO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ă</a:t>
            </a:r>
            <a:r>
              <a:rPr lang="en-US" altLang="ko-KR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ri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D740BA5B-2F93-4AB5-9411-959D009F0329}"/>
              </a:ext>
            </a:extLst>
          </p:cNvPr>
          <p:cNvGrpSpPr/>
          <p:nvPr/>
        </p:nvGrpSpPr>
        <p:grpSpPr>
          <a:xfrm rot="16200000" flipH="1">
            <a:off x="9646767" y="722578"/>
            <a:ext cx="3273891" cy="1816575"/>
            <a:chOff x="-820977" y="643530"/>
            <a:chExt cx="3273891" cy="1816575"/>
          </a:xfrm>
        </p:grpSpPr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AD5C7899-A839-4A96-B212-4CDF34DE411E}"/>
                </a:ext>
              </a:extLst>
            </p:cNvPr>
            <p:cNvSpPr/>
            <p:nvPr/>
          </p:nvSpPr>
          <p:spPr>
            <a:xfrm>
              <a:off x="-820977" y="742951"/>
              <a:ext cx="258310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="" xmlns:a16="http://schemas.microsoft.com/office/drawing/2014/main" id="{FA5E65A1-B9A9-4E9C-8A5D-7AC8C158EEBE}"/>
                </a:ext>
              </a:extLst>
            </p:cNvPr>
            <p:cNvSpPr/>
            <p:nvPr/>
          </p:nvSpPr>
          <p:spPr>
            <a:xfrm>
              <a:off x="2087653" y="1314450"/>
              <a:ext cx="274320" cy="1145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="" xmlns:a16="http://schemas.microsoft.com/office/drawing/2014/main" id="{37A21BCC-CB69-4EC7-ADD9-352EB018ABEA}"/>
                </a:ext>
              </a:extLst>
            </p:cNvPr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="" xmlns:a16="http://schemas.microsoft.com/office/drawing/2014/main" id="{FFBE240E-1F3A-4600-BA16-C5A37AA8AD70}"/>
                </a:ext>
              </a:extLst>
            </p:cNvPr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787523B-703C-44BD-87D0-846766EBFA8A}"/>
                </a:ext>
              </a:extLst>
            </p:cNvPr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8138F3DD-1FD9-151F-6880-0FB506C9F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865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3B233C2D-5158-8698-71AB-40F5DE2CB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688" y="2717965"/>
            <a:ext cx="1896093" cy="142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644D1E9-CD37-C174-E0E8-1101615B1104}"/>
              </a:ext>
            </a:extLst>
          </p:cNvPr>
          <p:cNvSpPr txBox="1"/>
          <p:nvPr/>
        </p:nvSpPr>
        <p:spPr>
          <a:xfrm>
            <a:off x="3968337" y="3052396"/>
            <a:ext cx="912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matei.sebastian4@gmail.com</a:t>
            </a:r>
          </a:p>
        </p:txBody>
      </p:sp>
      <p:pic>
        <p:nvPicPr>
          <p:cNvPr id="4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B830152C-659D-4163-24C3-ED4A02678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56" y="180832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080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EA330FB-4A49-6815-304A-2EBC1F947BC1}"/>
              </a:ext>
            </a:extLst>
          </p:cNvPr>
          <p:cNvSpPr txBox="1"/>
          <p:nvPr/>
        </p:nvSpPr>
        <p:spPr>
          <a:xfrm>
            <a:off x="4402948" y="2875002"/>
            <a:ext cx="43918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Întrebări</a:t>
            </a:r>
          </a:p>
        </p:txBody>
      </p:sp>
      <p:pic>
        <p:nvPicPr>
          <p:cNvPr id="39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FF4D7D9B-5448-E2AE-1805-D867FD36B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423571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05DCC3C-719D-7E5E-22B4-D664DFE5EB26}"/>
              </a:ext>
            </a:extLst>
          </p:cNvPr>
          <p:cNvSpPr txBox="1"/>
          <p:nvPr/>
        </p:nvSpPr>
        <p:spPr>
          <a:xfrm>
            <a:off x="3968496" y="0"/>
            <a:ext cx="8223504" cy="7848302"/>
          </a:xfrm>
          <a:prstGeom prst="rect">
            <a:avLst/>
          </a:prstGeom>
          <a:solidFill>
            <a:srgbClr val="2C2F45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bliqueTopRight"/>
              <a:lightRig rig="threePt" dir="t"/>
            </a:scene3d>
            <a:sp3d/>
          </a:bodyPr>
          <a:lstStyle>
            <a:defPPr>
              <a:defRPr lang="en-US"/>
            </a:defPPr>
            <a:lvl1pPr>
              <a:defRPr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ro-RO" dirty="0">
              <a:ln w="66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</a:ln>
              <a:solidFill>
                <a:srgbClr val="07A398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ro-RO" dirty="0">
              <a:ln w="12700">
                <a:noFill/>
                <a:prstDash val="solid"/>
              </a:ln>
              <a:solidFill>
                <a:srgbClr val="07A398"/>
              </a:solidFill>
              <a:effectLst/>
            </a:endParaRPr>
          </a:p>
          <a:p>
            <a:pPr algn="just"/>
            <a:r>
              <a:rPr lang="ro-RO" dirty="0">
                <a:ln w="12700">
                  <a:noFill/>
                  <a:prstDash val="solid"/>
                </a:ln>
                <a:solidFill>
                  <a:srgbClr val="8EB4E3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	MTHH este un braț robotic, operabil de către oricine. Acesta este alcătuit din 2 componente propriu-zise: mânușa și brațul. Acestea sunt conectate printr-un cablu de ethernet.</a:t>
            </a:r>
          </a:p>
          <a:p>
            <a:endParaRPr lang="ro-RO" dirty="0">
              <a:ln w="12700">
                <a:noFill/>
                <a:prstDash val="solid"/>
              </a:ln>
              <a:solidFill>
                <a:srgbClr val="8EB4E3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  <a:reflection blurRad="6350" stA="60000" endA="900" endPos="58000" dir="5400000" sy="-100000" algn="bl" rotWithShape="0"/>
              </a:effectLst>
            </a:endParaRPr>
          </a:p>
          <a:p>
            <a:endParaRPr lang="ro-RO" dirty="0">
              <a:ln w="12700">
                <a:noFill/>
                <a:prstDash val="solid"/>
              </a:ln>
              <a:solidFill>
                <a:srgbClr val="8EB4E3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ro-RO" dirty="0">
              <a:ln w="12700">
                <a:noFill/>
                <a:prstDash val="solid"/>
              </a:ln>
              <a:solidFill>
                <a:srgbClr val="8EB4E3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pPr algn="just"/>
            <a:r>
              <a:rPr lang="ro-RO" dirty="0">
                <a:ln w="12700">
                  <a:noFill/>
                  <a:prstDash val="solid"/>
                </a:ln>
                <a:solidFill>
                  <a:srgbClr val="8EB4E3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	Mânușa este echipată cu un senzor accelerometru, giroscop și două potențiometre.</a:t>
            </a:r>
            <a:r>
              <a:rPr lang="en-US" dirty="0">
                <a:ln w="12700">
                  <a:noFill/>
                  <a:prstDash val="solid"/>
                </a:ln>
                <a:solidFill>
                  <a:srgbClr val="8EB4E3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ro-RO" dirty="0">
                <a:ln w="12700">
                  <a:noFill/>
                  <a:prstDash val="solid"/>
                </a:ln>
                <a:solidFill>
                  <a:srgbClr val="8EB4E3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Brațul este fabricat din lemn pentru reducerea greutății.</a:t>
            </a:r>
            <a:r>
              <a:rPr lang="en-US" dirty="0">
                <a:ln w="12700">
                  <a:noFill/>
                  <a:prstDash val="solid"/>
                </a:ln>
                <a:solidFill>
                  <a:srgbClr val="8EB4E3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ro-RO" dirty="0">
                <a:ln w="12700">
                  <a:noFill/>
                  <a:prstDash val="solid"/>
                </a:ln>
                <a:solidFill>
                  <a:srgbClr val="8EB4E3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Aspectul este unul industrial și ușor de reprodus la o scară largă.</a:t>
            </a:r>
            <a:r>
              <a:rPr lang="en-US" dirty="0">
                <a:ln w="12700">
                  <a:noFill/>
                  <a:prstDash val="solid"/>
                </a:ln>
                <a:solidFill>
                  <a:srgbClr val="8EB4E3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ro-RO" dirty="0">
                <a:ln w="12700">
                  <a:noFill/>
                  <a:prstDash val="solid"/>
                </a:ln>
                <a:solidFill>
                  <a:srgbClr val="8EB4E3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Brațul are 5 grade de libertate</a:t>
            </a:r>
            <a:r>
              <a:rPr lang="en-US" dirty="0">
                <a:ln w="12700">
                  <a:noFill/>
                  <a:prstDash val="solid"/>
                </a:ln>
                <a:solidFill>
                  <a:srgbClr val="8EB4E3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ro-RO" dirty="0">
                <a:ln w="12700">
                  <a:noFill/>
                  <a:prstDash val="solid"/>
                </a:ln>
                <a:solidFill>
                  <a:srgbClr val="8EB4E3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și 6 servomotoare. În capăt se află o gheară a cărei închidere graduală se controlează de către potențiometrul de pe mânușă.</a:t>
            </a:r>
          </a:p>
          <a:p>
            <a:endParaRPr lang="ro-RO" dirty="0">
              <a:ln w="22225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</a:ln>
              <a:solidFill>
                <a:srgbClr val="07A398"/>
              </a:solidFill>
            </a:endParaRPr>
          </a:p>
          <a:p>
            <a:endParaRPr lang="ro-RO" dirty="0">
              <a:ln w="22225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</a:ln>
              <a:solidFill>
                <a:srgbClr val="07A398"/>
              </a:solidFill>
            </a:endParaRPr>
          </a:p>
          <a:p>
            <a:r>
              <a:rPr lang="ro-RO" dirty="0">
                <a:ln w="22225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07A398"/>
                </a:solidFill>
              </a:rPr>
              <a:t> </a:t>
            </a:r>
          </a:p>
          <a:p>
            <a:endParaRPr lang="ro-RO" dirty="0">
              <a:ln w="22225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</a:ln>
              <a:solidFill>
                <a:srgbClr val="07A39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F3D4D73-3548-A31C-B524-8DC64EC8334F}"/>
              </a:ext>
            </a:extLst>
          </p:cNvPr>
          <p:cNvSpPr txBox="1"/>
          <p:nvPr/>
        </p:nvSpPr>
        <p:spPr>
          <a:xfrm>
            <a:off x="120316" y="5932573"/>
            <a:ext cx="3717758" cy="1015663"/>
          </a:xfrm>
          <a:prstGeom prst="rect">
            <a:avLst/>
          </a:prstGeom>
          <a:solidFill>
            <a:srgbClr val="2C2F4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MTHH</a:t>
            </a:r>
          </a:p>
        </p:txBody>
      </p:sp>
      <p:pic>
        <p:nvPicPr>
          <p:cNvPr id="4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E6DC48E7-8313-C858-3871-6EA75279B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99" y="1141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10227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528797C-A9A0-4B29-241A-7CE1811A8710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8D0E13-302D-9776-F2F3-73959F394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960" y="2221748"/>
            <a:ext cx="3371530" cy="3371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783AD8-5A0A-C55F-62CD-C0BC53923EEF}"/>
              </a:ext>
            </a:extLst>
          </p:cNvPr>
          <p:cNvSpPr txBox="1"/>
          <p:nvPr/>
        </p:nvSpPr>
        <p:spPr>
          <a:xfrm>
            <a:off x="6096000" y="3429000"/>
            <a:ext cx="4625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ro-RO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Uno</a:t>
            </a:r>
            <a:endParaRPr lang="ro-RO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538FBB63-CDFF-F089-CF42-4217B1D53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1852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528797C-A9A0-4B29-241A-7CE1811A8710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8D0E13-302D-9776-F2F3-73959F394D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1" y="1063756"/>
            <a:ext cx="1917186" cy="1917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783AD8-5A0A-C55F-62CD-C0BC53923EEF}"/>
              </a:ext>
            </a:extLst>
          </p:cNvPr>
          <p:cNvSpPr txBox="1"/>
          <p:nvPr/>
        </p:nvSpPr>
        <p:spPr>
          <a:xfrm>
            <a:off x="-734537" y="2727026"/>
            <a:ext cx="4625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Uno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CA01931-DDEB-DB18-3171-504780C71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86" y="2569679"/>
            <a:ext cx="2973757" cy="2973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ADD38E-553C-12E1-481C-55C3B4B2054C}"/>
              </a:ext>
            </a:extLst>
          </p:cNvPr>
          <p:cNvSpPr txBox="1"/>
          <p:nvPr/>
        </p:nvSpPr>
        <p:spPr>
          <a:xfrm>
            <a:off x="6110127" y="3167390"/>
            <a:ext cx="4625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PCA9685(</a:t>
            </a:r>
            <a:r>
              <a:rPr lang="ro-RO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</a:t>
            </a:r>
            <a:r>
              <a:rPr lang="ro-RO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Driver)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DC5F3A6-6B8C-CA80-65BD-5AB9F6995572}"/>
              </a:ext>
            </a:extLst>
          </p:cNvPr>
          <p:cNvSpPr txBox="1"/>
          <p:nvPr/>
        </p:nvSpPr>
        <p:spPr>
          <a:xfrm>
            <a:off x="6282046" y="3734789"/>
            <a:ext cx="4233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ko-KR" sz="1800" b="1" dirty="0">
                <a:solidFill>
                  <a:srgbClr val="8EB4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Acesta este utilizat atât pentru a alimenta mai ușor, extern, motorașele, cât și pentru o programare mai ușoară</a:t>
            </a:r>
            <a:endParaRPr lang="ro-RO" dirty="0"/>
          </a:p>
        </p:txBody>
      </p:sp>
      <p:pic>
        <p:nvPicPr>
          <p:cNvPr id="12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A998CFCB-A8F5-1CEE-F6A1-5C194D5DB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04345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528797C-A9A0-4B29-241A-7CE1811A8710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8D0E13-302D-9776-F2F3-73959F394D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1" y="1063756"/>
            <a:ext cx="1917186" cy="1917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783AD8-5A0A-C55F-62CD-C0BC53923EEF}"/>
              </a:ext>
            </a:extLst>
          </p:cNvPr>
          <p:cNvSpPr txBox="1"/>
          <p:nvPr/>
        </p:nvSpPr>
        <p:spPr>
          <a:xfrm>
            <a:off x="978012" y="2766765"/>
            <a:ext cx="11917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Uno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3F3003-2151-A5F4-30A8-FBC6FC1B83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95" y="1040746"/>
            <a:ext cx="1963205" cy="1963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162939E-95B8-8613-E95C-9C205BFFF890}"/>
              </a:ext>
            </a:extLst>
          </p:cNvPr>
          <p:cNvSpPr txBox="1"/>
          <p:nvPr/>
        </p:nvSpPr>
        <p:spPr>
          <a:xfrm>
            <a:off x="2921999" y="2766364"/>
            <a:ext cx="19632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PCA9685(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Driver) </a:t>
            </a:r>
          </a:p>
        </p:txBody>
      </p:sp>
      <p:pic>
        <p:nvPicPr>
          <p:cNvPr id="11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2F10BF1F-B346-09A5-BE16-D79C30B1C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464666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528797C-A9A0-4B29-241A-7CE1811A8710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8D0E13-302D-9776-F2F3-73959F394D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1" y="1063756"/>
            <a:ext cx="1917186" cy="1917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783AD8-5A0A-C55F-62CD-C0BC53923EEF}"/>
              </a:ext>
            </a:extLst>
          </p:cNvPr>
          <p:cNvSpPr txBox="1"/>
          <p:nvPr/>
        </p:nvSpPr>
        <p:spPr>
          <a:xfrm>
            <a:off x="978012" y="2766765"/>
            <a:ext cx="11917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Uno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3F3003-2151-A5F4-30A8-FBC6FC1B83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95" y="1040746"/>
            <a:ext cx="1963205" cy="1963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162939E-95B8-8613-E95C-9C205BFFF890}"/>
              </a:ext>
            </a:extLst>
          </p:cNvPr>
          <p:cNvSpPr txBox="1"/>
          <p:nvPr/>
        </p:nvSpPr>
        <p:spPr>
          <a:xfrm>
            <a:off x="2921999" y="2766364"/>
            <a:ext cx="19632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PCA9685(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Driver)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D388934-5523-A4C9-9B7D-4868794813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53" y="2893322"/>
            <a:ext cx="4317297" cy="2860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39C4FEE-21A6-8589-56FA-4894C141937A}"/>
              </a:ext>
            </a:extLst>
          </p:cNvPr>
          <p:cNvSpPr txBox="1"/>
          <p:nvPr/>
        </p:nvSpPr>
        <p:spPr>
          <a:xfrm>
            <a:off x="6110127" y="3167390"/>
            <a:ext cx="4625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6X </a:t>
            </a:r>
            <a:r>
              <a:rPr lang="ro-RO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MG995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8E07494-825A-B056-AEDB-BF37B8654616}"/>
              </a:ext>
            </a:extLst>
          </p:cNvPr>
          <p:cNvSpPr txBox="1"/>
          <p:nvPr/>
        </p:nvSpPr>
        <p:spPr>
          <a:xfrm>
            <a:off x="6282046" y="3734789"/>
            <a:ext cx="4233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altLang="ko-KR" sz="1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Acest tip de motor are un cuplu de 10kgfcm și operează la tensiuni de la 4.8 până la 7.2V. Acestea sunt responsabile pentru mobilitatea brațului</a:t>
            </a:r>
            <a:endParaRPr lang="ro-RO" dirty="0"/>
          </a:p>
        </p:txBody>
      </p:sp>
      <p:pic>
        <p:nvPicPr>
          <p:cNvPr id="11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9C53D822-927A-6E44-65B4-E9F4A8D0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68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C173AC5-A086-CA6B-A149-1C6A3F1A8F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88" y="1188964"/>
            <a:ext cx="1264256" cy="8377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003AC7E-FDA3-665B-6D2B-C01166B709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7" y="1163727"/>
            <a:ext cx="1264256" cy="8377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E132EFEB-CEEE-E919-2A4D-6F4D84FB08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46" y="1177189"/>
            <a:ext cx="1264256" cy="837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18CE02F-0199-F4EF-5C2D-2EF372B36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02" y="1928584"/>
            <a:ext cx="1264256" cy="8377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34C99B6-89FA-0C45-19DD-25ED5365B8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7" y="1921787"/>
            <a:ext cx="1264256" cy="8377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42916560-785C-5BD5-5ECC-F74D61BA3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74" y="1921787"/>
            <a:ext cx="1264256" cy="83778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528797C-A9A0-4B29-241A-7CE1811A8710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Importante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8D0E13-302D-9776-F2F3-73959F394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1" y="1063756"/>
            <a:ext cx="1917186" cy="1917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783AD8-5A0A-C55F-62CD-C0BC53923EEF}"/>
              </a:ext>
            </a:extLst>
          </p:cNvPr>
          <p:cNvSpPr txBox="1"/>
          <p:nvPr/>
        </p:nvSpPr>
        <p:spPr>
          <a:xfrm>
            <a:off x="978012" y="2766765"/>
            <a:ext cx="11917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Uno</a:t>
            </a:r>
            <a:endParaRPr lang="ro-RO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3F3003-2151-A5F4-30A8-FBC6FC1B8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95" y="1040746"/>
            <a:ext cx="1963205" cy="1963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162939E-95B8-8613-E95C-9C205BFFF890}"/>
              </a:ext>
            </a:extLst>
          </p:cNvPr>
          <p:cNvSpPr txBox="1"/>
          <p:nvPr/>
        </p:nvSpPr>
        <p:spPr>
          <a:xfrm>
            <a:off x="2921999" y="2766364"/>
            <a:ext cx="19632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PCA9685(</a:t>
            </a:r>
            <a:r>
              <a:rPr lang="ro-RO" sz="10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Driver)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39C4FEE-21A6-8589-56FA-4894C141937A}"/>
              </a:ext>
            </a:extLst>
          </p:cNvPr>
          <p:cNvSpPr txBox="1"/>
          <p:nvPr/>
        </p:nvSpPr>
        <p:spPr>
          <a:xfrm>
            <a:off x="5671807" y="2766364"/>
            <a:ext cx="9472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6X </a:t>
            </a:r>
            <a:r>
              <a:rPr lang="ro-RO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MG995</a:t>
            </a:r>
          </a:p>
        </p:txBody>
      </p:sp>
      <p:pic>
        <p:nvPicPr>
          <p:cNvPr id="22" name="Picture 2" descr="Alexandru Ioan Cuza&quot; Theoretical High School Bucharest Employees, Location,  Alumni | LinkedIn">
            <a:extLst>
              <a:ext uri="{FF2B5EF4-FFF2-40B4-BE49-F238E27FC236}">
                <a16:creationId xmlns="" xmlns:a16="http://schemas.microsoft.com/office/drawing/2014/main" id="{7792B9D6-7207-8A46-8B05-FE22931C1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9" y="317398"/>
            <a:ext cx="1229591" cy="12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94265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Cover and End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4824</TotalTime>
  <Words>979</Words>
  <Application>Microsoft Office PowerPoint</Application>
  <PresentationFormat>Custom</PresentationFormat>
  <Paragraphs>202</Paragraphs>
  <Slides>34</Slides>
  <Notes>2</Notes>
  <HiddenSlides>0</HiddenSlides>
  <MMClips>2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Eugen</cp:lastModifiedBy>
  <cp:revision>185</cp:revision>
  <dcterms:created xsi:type="dcterms:W3CDTF">2019-01-14T06:35:35Z</dcterms:created>
  <dcterms:modified xsi:type="dcterms:W3CDTF">2022-08-01T03:22:26Z</dcterms:modified>
</cp:coreProperties>
</file>